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70" r:id="rId3"/>
    <p:sldId id="268" r:id="rId4"/>
    <p:sldId id="265" r:id="rId5"/>
    <p:sldId id="266" r:id="rId6"/>
    <p:sldId id="257" r:id="rId7"/>
    <p:sldId id="258" r:id="rId8"/>
    <p:sldId id="259" r:id="rId9"/>
    <p:sldId id="260" r:id="rId10"/>
    <p:sldId id="261" r:id="rId11"/>
    <p:sldId id="263" r:id="rId12"/>
    <p:sldId id="271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478FB-C1C0-49C6-9329-3B07FDDBB53E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FCEA1-28B2-4059-A87F-AFB29BCC2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i-IN"/>
              <a:t> 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A2D31-1ED7-46C7-B75D-5D397510CC7C}" type="slidenum">
              <a:rPr lang="en-IN" smtClean="0"/>
              <a:pPr>
                <a:defRPr/>
              </a:pPr>
              <a:t>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"/>
          <p:cNvSpPr txBox="1">
            <a:spLocks noGrp="1"/>
          </p:cNvSpPr>
          <p:nvPr>
            <p:ph type="body" idx="1"/>
          </p:nvPr>
        </p:nvSpPr>
        <p:spPr>
          <a:xfrm>
            <a:off x="752475" y="5875067"/>
            <a:ext cx="5840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32" name="Google Shape;132;p11"/>
          <p:cNvSpPr txBox="1">
            <a:spLocks noGrp="1"/>
          </p:cNvSpPr>
          <p:nvPr>
            <p:ph type="sldNum" idx="12"/>
          </p:nvPr>
        </p:nvSpPr>
        <p:spPr>
          <a:xfrm>
            <a:off x="8557525" y="0"/>
            <a:ext cx="4341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C0B99-585F-4C5F-8300-96070814922D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38729-AE6C-424A-AC75-35F123F81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7" Type="http://schemas.openxmlformats.org/officeDocument/2006/relationships/image" Target="../media/image6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5.jpeg" /><Relationship Id="rId5" Type="http://schemas.openxmlformats.org/officeDocument/2006/relationships/image" Target="../media/image4.gif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5.jpe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 /><Relationship Id="rId3" Type="http://schemas.openxmlformats.org/officeDocument/2006/relationships/image" Target="../media/image10.jpeg" /><Relationship Id="rId7" Type="http://schemas.openxmlformats.org/officeDocument/2006/relationships/image" Target="../media/image14.jpe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3.gif" /><Relationship Id="rId5" Type="http://schemas.openxmlformats.org/officeDocument/2006/relationships/image" Target="../media/image12.jpeg" /><Relationship Id="rId10" Type="http://schemas.openxmlformats.org/officeDocument/2006/relationships/image" Target="../media/image17.jpeg" /><Relationship Id="rId4" Type="http://schemas.openxmlformats.org/officeDocument/2006/relationships/image" Target="../media/image11.png" /><Relationship Id="rId9" Type="http://schemas.openxmlformats.org/officeDocument/2006/relationships/image" Target="../media/image16.jpe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 /><Relationship Id="rId3" Type="http://schemas.openxmlformats.org/officeDocument/2006/relationships/image" Target="../media/image8.png" /><Relationship Id="rId7" Type="http://schemas.openxmlformats.org/officeDocument/2006/relationships/image" Target="../media/image20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9.jpeg" /><Relationship Id="rId5" Type="http://schemas.openxmlformats.org/officeDocument/2006/relationships/image" Target="../media/image5.jpeg" /><Relationship Id="rId10" Type="http://schemas.openxmlformats.org/officeDocument/2006/relationships/image" Target="../media/image23.gif" /><Relationship Id="rId4" Type="http://schemas.openxmlformats.org/officeDocument/2006/relationships/image" Target="../media/image18.png" /><Relationship Id="rId9" Type="http://schemas.openxmlformats.org/officeDocument/2006/relationships/image" Target="../media/image22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13" Type="http://schemas.openxmlformats.org/officeDocument/2006/relationships/image" Target="../media/image34.png" /><Relationship Id="rId18" Type="http://schemas.openxmlformats.org/officeDocument/2006/relationships/image" Target="../media/image39.png" /><Relationship Id="rId3" Type="http://schemas.openxmlformats.org/officeDocument/2006/relationships/image" Target="../media/image24.png" /><Relationship Id="rId7" Type="http://schemas.openxmlformats.org/officeDocument/2006/relationships/image" Target="../media/image28.png" /><Relationship Id="rId12" Type="http://schemas.openxmlformats.org/officeDocument/2006/relationships/image" Target="../media/image33.png" /><Relationship Id="rId17" Type="http://schemas.openxmlformats.org/officeDocument/2006/relationships/image" Target="../media/image38.png" /><Relationship Id="rId2" Type="http://schemas.openxmlformats.org/officeDocument/2006/relationships/notesSlide" Target="../notesSlides/notesSlide1.xml" /><Relationship Id="rId16" Type="http://schemas.openxmlformats.org/officeDocument/2006/relationships/image" Target="../media/image3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png" /><Relationship Id="rId11" Type="http://schemas.openxmlformats.org/officeDocument/2006/relationships/image" Target="../media/image32.png" /><Relationship Id="rId5" Type="http://schemas.openxmlformats.org/officeDocument/2006/relationships/image" Target="../media/image26.png" /><Relationship Id="rId15" Type="http://schemas.openxmlformats.org/officeDocument/2006/relationships/image" Target="../media/image36.png" /><Relationship Id="rId10" Type="http://schemas.openxmlformats.org/officeDocument/2006/relationships/image" Target="../media/image31.png" /><Relationship Id="rId19" Type="http://schemas.openxmlformats.org/officeDocument/2006/relationships/image" Target="../media/image5.jpeg" /><Relationship Id="rId4" Type="http://schemas.openxmlformats.org/officeDocument/2006/relationships/image" Target="../media/image25.png" /><Relationship Id="rId9" Type="http://schemas.openxmlformats.org/officeDocument/2006/relationships/image" Target="../media/image30.png" /><Relationship Id="rId14" Type="http://schemas.openxmlformats.org/officeDocument/2006/relationships/image" Target="../media/image3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7.jpeg" /><Relationship Id="rId4" Type="http://schemas.openxmlformats.org/officeDocument/2006/relationships/image" Target="../media/image42.jpe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 /><Relationship Id="rId3" Type="http://schemas.openxmlformats.org/officeDocument/2006/relationships/image" Target="../media/image43.png" /><Relationship Id="rId7" Type="http://schemas.openxmlformats.org/officeDocument/2006/relationships/image" Target="../media/image47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6.png" /><Relationship Id="rId11" Type="http://schemas.openxmlformats.org/officeDocument/2006/relationships/image" Target="../media/image17.jpeg" /><Relationship Id="rId5" Type="http://schemas.openxmlformats.org/officeDocument/2006/relationships/image" Target="../media/image45.png" /><Relationship Id="rId10" Type="http://schemas.openxmlformats.org/officeDocument/2006/relationships/image" Target="../media/image41.jpeg" /><Relationship Id="rId4" Type="http://schemas.openxmlformats.org/officeDocument/2006/relationships/image" Target="../media/image44.png" /><Relationship Id="rId9" Type="http://schemas.openxmlformats.org/officeDocument/2006/relationships/image" Target="../media/image49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7.jpeg" /><Relationship Id="rId4" Type="http://schemas.openxmlformats.org/officeDocument/2006/relationships/image" Target="../media/image41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.png" /><Relationship Id="rId4" Type="http://schemas.openxmlformats.org/officeDocument/2006/relationships/image" Target="../media/image17.jpe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 /><Relationship Id="rId3" Type="http://schemas.openxmlformats.org/officeDocument/2006/relationships/image" Target="../media/image52.jpeg" /><Relationship Id="rId7" Type="http://schemas.openxmlformats.org/officeDocument/2006/relationships/image" Target="../media/image56.jpeg" /><Relationship Id="rId12" Type="http://schemas.openxmlformats.org/officeDocument/2006/relationships/image" Target="../media/image17.jpe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5.jpeg" /><Relationship Id="rId11" Type="http://schemas.openxmlformats.org/officeDocument/2006/relationships/image" Target="../media/image60.jpeg" /><Relationship Id="rId5" Type="http://schemas.openxmlformats.org/officeDocument/2006/relationships/image" Target="../media/image54.jpeg" /><Relationship Id="rId10" Type="http://schemas.openxmlformats.org/officeDocument/2006/relationships/image" Target="../media/image59.jpeg" /><Relationship Id="rId4" Type="http://schemas.openxmlformats.org/officeDocument/2006/relationships/image" Target="../media/image53.jpeg" /><Relationship Id="rId9" Type="http://schemas.openxmlformats.org/officeDocument/2006/relationships/image" Target="../media/image58.gif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 /><Relationship Id="rId3" Type="http://schemas.openxmlformats.org/officeDocument/2006/relationships/image" Target="../media/image61.gif" /><Relationship Id="rId7" Type="http://schemas.openxmlformats.org/officeDocument/2006/relationships/image" Target="../media/image65.jpe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4.jpeg" /><Relationship Id="rId5" Type="http://schemas.openxmlformats.org/officeDocument/2006/relationships/image" Target="../media/image63.jpeg" /><Relationship Id="rId4" Type="http://schemas.openxmlformats.org/officeDocument/2006/relationships/image" Target="../media/image62.png" /><Relationship Id="rId9" Type="http://schemas.openxmlformats.org/officeDocument/2006/relationships/image" Target="../media/image17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5.jpe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 /><Relationship Id="rId3" Type="http://schemas.openxmlformats.org/officeDocument/2006/relationships/image" Target="../media/image68.gif" /><Relationship Id="rId7" Type="http://schemas.openxmlformats.org/officeDocument/2006/relationships/image" Target="../media/image72.gif" /><Relationship Id="rId2" Type="http://schemas.openxmlformats.org/officeDocument/2006/relationships/image" Target="../media/image67.gi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1.gif" /><Relationship Id="rId11" Type="http://schemas.openxmlformats.org/officeDocument/2006/relationships/image" Target="../media/image17.jpeg" /><Relationship Id="rId5" Type="http://schemas.openxmlformats.org/officeDocument/2006/relationships/image" Target="../media/image70.gif" /><Relationship Id="rId10" Type="http://schemas.openxmlformats.org/officeDocument/2006/relationships/image" Target="../media/image40.png" /><Relationship Id="rId4" Type="http://schemas.openxmlformats.org/officeDocument/2006/relationships/image" Target="../media/image69.jpeg" /><Relationship Id="rId9" Type="http://schemas.openxmlformats.org/officeDocument/2006/relationships/image" Target="../media/image73.gi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 l="45095" t="19792" r="18594" b="14583"/>
          <a:stretch>
            <a:fillRect/>
          </a:stretch>
        </p:blipFill>
        <p:spPr bwMode="auto">
          <a:xfrm>
            <a:off x="2971800" y="0"/>
            <a:ext cx="617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Google Shape;157;p15"/>
          <p:cNvSpPr txBox="1">
            <a:spLocks/>
          </p:cNvSpPr>
          <p:nvPr/>
        </p:nvSpPr>
        <p:spPr>
          <a:xfrm>
            <a:off x="0" y="152400"/>
            <a:ext cx="4953000" cy="1052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WELL COME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78432" y="1295400"/>
            <a:ext cx="22365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Business</a:t>
            </a:r>
          </a:p>
        </p:txBody>
      </p:sp>
      <p:sp>
        <p:nvSpPr>
          <p:cNvPr id="19" name="Google Shape;157;p15"/>
          <p:cNvSpPr txBox="1">
            <a:spLocks/>
          </p:cNvSpPr>
          <p:nvPr/>
        </p:nvSpPr>
        <p:spPr>
          <a:xfrm>
            <a:off x="457200" y="5881567"/>
            <a:ext cx="2667000" cy="1052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Font typeface="Merriweather"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mbria" pitchFamily="18" charset="0"/>
                <a:ea typeface="Merriweather"/>
                <a:cs typeface="Merriweather"/>
                <a:sym typeface="Merriweather"/>
              </a:rPr>
              <a:t>With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Font typeface="Merriweather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Merriweather"/>
                <a:cs typeface="Merriweather"/>
                <a:sym typeface="Merriweather"/>
              </a:rPr>
              <a:t>Mr. </a:t>
            </a:r>
            <a:r>
              <a:rPr lang="en-US" b="1" kern="0" dirty="0" err="1">
                <a:solidFill>
                  <a:srgbClr val="FF0000"/>
                </a:solidFill>
                <a:latin typeface="Cambria" pitchFamily="18" charset="0"/>
                <a:ea typeface="Merriweather"/>
                <a:cs typeface="Merriweather"/>
                <a:sym typeface="Merriweather"/>
              </a:rPr>
              <a:t>Hasmukh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Merriweather"/>
                <a:cs typeface="Merriweather"/>
                <a:sym typeface="Merriweather"/>
              </a:rPr>
              <a:t> Patel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Font typeface="Merriweather"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mbria" pitchFamily="18" charset="0"/>
                <a:ea typeface="Merriweather"/>
                <a:cs typeface="Merriweather"/>
                <a:sym typeface="Merriweather"/>
              </a:rPr>
              <a:t>Double Crown Director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itchFamily="18" charset="0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" name="Picture 19" descr="1599220597_5znNxO_Vestige_Logo_715x400_1_ (1).jpg"/>
          <p:cNvPicPr>
            <a:picLocks noChangeAspect="1"/>
          </p:cNvPicPr>
          <p:nvPr/>
        </p:nvPicPr>
        <p:blipFill>
          <a:blip r:embed="rId3" cstate="print"/>
          <a:srcRect l="19655" r="24253" b="13475"/>
          <a:stretch>
            <a:fillRect/>
          </a:stretch>
        </p:blipFill>
        <p:spPr>
          <a:xfrm>
            <a:off x="2346012" y="990600"/>
            <a:ext cx="868666" cy="7238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359432" y="990600"/>
            <a:ext cx="1225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Globle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28800"/>
            <a:ext cx="3276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latin typeface="Cambria" pitchFamily="18" charset="0"/>
                <a:cs typeface="Arial" pitchFamily="34" charset="0"/>
              </a:rPr>
              <a:t> </a:t>
            </a:r>
            <a:r>
              <a:rPr lang="en-US" sz="1100" b="1" dirty="0">
                <a:solidFill>
                  <a:srgbClr val="7030A0"/>
                </a:solidFill>
                <a:latin typeface="Cambria" pitchFamily="18" charset="0"/>
                <a:cs typeface="Arial" pitchFamily="34" charset="0"/>
              </a:rPr>
              <a:t>Dubai, Nepal, Bahrain, Bangladesh, Oman, Saudi Arabia, Thailand, Ghana </a:t>
            </a:r>
            <a:br>
              <a:rPr lang="en-US" sz="1100" b="1" dirty="0">
                <a:solidFill>
                  <a:srgbClr val="7030A0"/>
                </a:solidFill>
                <a:latin typeface="Cambria" pitchFamily="18" charset="0"/>
                <a:cs typeface="Arial" pitchFamily="34" charset="0"/>
              </a:rPr>
            </a:br>
            <a:endParaRPr lang="en-US" sz="1100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7" name="चित्र 4">
            <a:extLst>
              <a:ext uri="{FF2B5EF4-FFF2-40B4-BE49-F238E27FC236}">
                <a16:creationId xmlns:a16="http://schemas.microsoft.com/office/drawing/2014/main" id="{831202C4-B0AD-49B0-BFFC-CDD6EECE1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274233"/>
            <a:ext cx="1868658" cy="2516967"/>
          </a:xfrm>
          <a:prstGeom prst="round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5C394E37-4250-4F1B-A684-AEB53F9298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4274" y="2326189"/>
            <a:ext cx="767774" cy="77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8D037E6A-6517-4885-863C-FC0976CE92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11970" y="2286000"/>
            <a:ext cx="807430" cy="81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unnamed (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34400" y="6172200"/>
            <a:ext cx="609600" cy="609600"/>
          </a:xfrm>
          <a:prstGeom prst="flowChartConnector">
            <a:avLst/>
          </a:prstGeom>
        </p:spPr>
      </p:pic>
      <p:pic>
        <p:nvPicPr>
          <p:cNvPr id="18" name="Picture 17" descr="WINNING TEAM1.png">
            <a:extLst>
              <a:ext uri="{FF2B5EF4-FFF2-40B4-BE49-F238E27FC236}">
                <a16:creationId xmlns:a16="http://schemas.microsoft.com/office/drawing/2014/main" id="{F0DED557-BD34-A640-ADDE-B03F7B952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4221" y="1183901"/>
            <a:ext cx="2441643" cy="530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2796" t="22709" r="18009" b="14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-32" y="1243817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533368" y="1320017"/>
            <a:ext cx="723900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IN" sz="3200" b="1" dirty="0">
                <a:solidFill>
                  <a:schemeClr val="tx2"/>
                </a:solidFill>
              </a:rPr>
              <a:t>HOW TO CREATE VOLUME ....... ?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48" name="Picture 47" descr="unnamed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1090" y="6172200"/>
            <a:ext cx="685800" cy="685800"/>
          </a:xfrm>
          <a:prstGeom prst="flowChartConnector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152368" y="3314704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85768" y="3390904"/>
            <a:ext cx="723900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IN" sz="3200" b="1" dirty="0">
                <a:solidFill>
                  <a:schemeClr val="tx2"/>
                </a:solidFill>
              </a:rPr>
              <a:t>WHY TO CREATE VOLUME ....... ?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304768" y="4814902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42910" y="4857760"/>
            <a:ext cx="723900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IN" sz="3200" b="1" dirty="0">
                <a:solidFill>
                  <a:schemeClr val="tx2"/>
                </a:solidFill>
              </a:rPr>
              <a:t>THAN STARTS SELF USE .......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51293" t="19590" r="27309" b="69962"/>
          <a:stretch>
            <a:fillRect/>
          </a:stretch>
        </p:blipFill>
        <p:spPr bwMode="auto">
          <a:xfrm>
            <a:off x="5090615" y="817"/>
            <a:ext cx="4053385" cy="102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51293" t="19590" r="27309" b="69962"/>
          <a:stretch>
            <a:fillRect/>
          </a:stretch>
        </p:blipFill>
        <p:spPr bwMode="auto">
          <a:xfrm flipH="1">
            <a:off x="0" y="16739"/>
            <a:ext cx="4107976" cy="99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141493" y="54588"/>
            <a:ext cx="3575713" cy="799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i-IN" sz="2800" b="1" dirty="0">
                <a:solidFill>
                  <a:srgbClr val="0070C0"/>
                </a:solidFill>
              </a:rPr>
              <a:t>खास ज़िन्दगी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13898" y="13644"/>
            <a:ext cx="3941928" cy="799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i-IN" sz="2800" b="1" dirty="0">
                <a:solidFill>
                  <a:srgbClr val="0070C0"/>
                </a:solidFill>
              </a:rPr>
              <a:t>आम ज़िन्दगी 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9" name="Picture 2" descr="C:\Users\Asus\Desktop\009e867808c3d0e1a7bf461e6829a2ae.jpg"/>
          <p:cNvPicPr>
            <a:picLocks noChangeAspect="1" noChangeArrowheads="1"/>
          </p:cNvPicPr>
          <p:nvPr/>
        </p:nvPicPr>
        <p:blipFill>
          <a:blip r:embed="rId3"/>
          <a:srcRect t="20139" b="18750"/>
          <a:stretch>
            <a:fillRect/>
          </a:stretch>
        </p:blipFill>
        <p:spPr bwMode="auto">
          <a:xfrm>
            <a:off x="5715000" y="1215390"/>
            <a:ext cx="2876204" cy="1581912"/>
          </a:xfrm>
          <a:prstGeom prst="rect">
            <a:avLst/>
          </a:prstGeom>
          <a:noFill/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434F84C-8F06-154D-97F4-340F2AA59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28" y="3084394"/>
            <a:ext cx="2751422" cy="1581912"/>
          </a:xfrm>
          <a:prstGeom prst="rect">
            <a:avLst/>
          </a:prstGeom>
        </p:spPr>
      </p:pic>
      <p:pic>
        <p:nvPicPr>
          <p:cNvPr id="11" name="Picture 7" descr="C:\Users\Asus\Desktop\D237_32_781_1200.jpg"/>
          <p:cNvPicPr>
            <a:picLocks noChangeAspect="1" noChangeArrowheads="1"/>
          </p:cNvPicPr>
          <p:nvPr/>
        </p:nvPicPr>
        <p:blipFill>
          <a:blip r:embed="rId5" cstate="print"/>
          <a:srcRect t="15625"/>
          <a:stretch>
            <a:fillRect/>
          </a:stretch>
        </p:blipFill>
        <p:spPr bwMode="auto">
          <a:xfrm>
            <a:off x="5701352" y="4872250"/>
            <a:ext cx="3065772" cy="1581912"/>
          </a:xfrm>
          <a:prstGeom prst="rect">
            <a:avLst/>
          </a:prstGeom>
          <a:noFill/>
        </p:spPr>
      </p:pic>
      <p:pic>
        <p:nvPicPr>
          <p:cNvPr id="12" name="Picture 3" descr="C:\Users\Asus\Desktop\dwZJHn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1400" y="3120390"/>
            <a:ext cx="2057400" cy="1775012"/>
          </a:xfrm>
          <a:prstGeom prst="rect">
            <a:avLst/>
          </a:prstGeom>
          <a:noFill/>
        </p:spPr>
      </p:pic>
      <p:sp>
        <p:nvSpPr>
          <p:cNvPr id="13" name="Oval Callout 12"/>
          <p:cNvSpPr/>
          <p:nvPr/>
        </p:nvSpPr>
        <p:spPr>
          <a:xfrm>
            <a:off x="4038600" y="2510790"/>
            <a:ext cx="914400" cy="61264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191000" y="2586990"/>
            <a:ext cx="647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YOU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20874360">
            <a:off x="3644693" y="3002498"/>
            <a:ext cx="397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444347">
            <a:off x="4989122" y="2761145"/>
            <a:ext cx="375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43400" y="1672590"/>
            <a:ext cx="4459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0" y="2205990"/>
            <a:ext cx="30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76800" y="220599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" name="Picture 2" descr="C:\Users\Asus\Desktop\family_on_motorcycle_india.jpg"/>
          <p:cNvPicPr>
            <a:picLocks noChangeAspect="1" noChangeArrowheads="1"/>
          </p:cNvPicPr>
          <p:nvPr/>
        </p:nvPicPr>
        <p:blipFill>
          <a:blip r:embed="rId7"/>
          <a:srcRect t="12308" b="9744"/>
          <a:stretch>
            <a:fillRect/>
          </a:stretch>
        </p:blipFill>
        <p:spPr bwMode="auto">
          <a:xfrm flipH="1">
            <a:off x="382137" y="1269243"/>
            <a:ext cx="2781868" cy="1577775"/>
          </a:xfrm>
          <a:prstGeom prst="rect">
            <a:avLst/>
          </a:prstGeom>
          <a:noFill/>
        </p:spPr>
      </p:pic>
      <p:pic>
        <p:nvPicPr>
          <p:cNvPr id="21" name="Picture 3" descr="C:\Users\Asus\Desktop\unnamed (1).jpg"/>
          <p:cNvPicPr>
            <a:picLocks noChangeAspect="1" noChangeArrowheads="1"/>
          </p:cNvPicPr>
          <p:nvPr/>
        </p:nvPicPr>
        <p:blipFill>
          <a:blip r:embed="rId8"/>
          <a:srcRect l="35484"/>
          <a:stretch>
            <a:fillRect/>
          </a:stretch>
        </p:blipFill>
        <p:spPr bwMode="auto">
          <a:xfrm>
            <a:off x="5701353" y="3077172"/>
            <a:ext cx="2883089" cy="1581912"/>
          </a:xfrm>
          <a:prstGeom prst="rect">
            <a:avLst/>
          </a:prstGeom>
          <a:noFill/>
        </p:spPr>
      </p:pic>
      <p:pic>
        <p:nvPicPr>
          <p:cNvPr id="22" name="Picture 4" descr="C:\Users\Asus\Desktop\56d0b3536e97c629008ba07c.jpg"/>
          <p:cNvPicPr>
            <a:picLocks noChangeAspect="1" noChangeArrowheads="1"/>
          </p:cNvPicPr>
          <p:nvPr/>
        </p:nvPicPr>
        <p:blipFill>
          <a:blip r:embed="rId9" cstate="print"/>
          <a:srcRect t="6780" b="16384"/>
          <a:stretch>
            <a:fillRect/>
          </a:stretch>
        </p:blipFill>
        <p:spPr bwMode="auto">
          <a:xfrm>
            <a:off x="386687" y="4940490"/>
            <a:ext cx="2873759" cy="1581912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5158855" y="4749421"/>
            <a:ext cx="464024" cy="15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10" cstate="print"/>
          <a:srcRect l="5021" r="75352" b="21830"/>
          <a:stretch>
            <a:fillRect/>
          </a:stretch>
        </p:blipFill>
        <p:spPr bwMode="auto">
          <a:xfrm>
            <a:off x="4244450" y="177422"/>
            <a:ext cx="696036" cy="5049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2796" t="22709" r="18009" b="14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0" y="152400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533400" y="228600"/>
            <a:ext cx="7239000" cy="710433"/>
          </a:xfrm>
          <a:prstGeom prst="rect">
            <a:avLst/>
          </a:prstGeom>
        </p:spPr>
        <p:txBody>
          <a:bodyPr/>
          <a:lstStyle/>
          <a:p>
            <a:r>
              <a:rPr lang="hi-IN" sz="3200" b="1" dirty="0">
                <a:solidFill>
                  <a:schemeClr val="tx2"/>
                </a:solidFill>
              </a:rPr>
              <a:t>हर एक व्यक्ति के लिए इनकम महत्व की है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3733800" y="1066800"/>
            <a:ext cx="46482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hi-IN" sz="2000" b="1" dirty="0">
                <a:solidFill>
                  <a:schemeClr val="accent1"/>
                </a:solidFill>
              </a:rPr>
              <a:t>इनकम अन चाहा काम करनेशे आती है.</a:t>
            </a:r>
            <a:r>
              <a:rPr lang="gu-IN" sz="2000" b="1" dirty="0">
                <a:solidFill>
                  <a:schemeClr val="accent1"/>
                </a:solidFill>
              </a:rPr>
              <a:t>...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Picture 37" descr="C:\Users\Asus\Desktop\9a924bf864ddbd78352913f0664c535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9706" y="4267200"/>
            <a:ext cx="2652694" cy="1407552"/>
          </a:xfrm>
          <a:prstGeom prst="rect">
            <a:avLst/>
          </a:prstGeom>
          <a:noFill/>
        </p:spPr>
      </p:pic>
      <p:pic>
        <p:nvPicPr>
          <p:cNvPr id="48" name="Picture 47" descr="unnamed (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8200" y="6172200"/>
            <a:ext cx="685800" cy="685800"/>
          </a:xfrm>
          <a:prstGeom prst="flowChartConnector">
            <a:avLst/>
          </a:prstGeom>
        </p:spPr>
      </p:pic>
      <p:sp>
        <p:nvSpPr>
          <p:cNvPr id="49" name="Oval 48"/>
          <p:cNvSpPr/>
          <p:nvPr/>
        </p:nvSpPr>
        <p:spPr>
          <a:xfrm>
            <a:off x="685800" y="914400"/>
            <a:ext cx="19050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43000" y="1214735"/>
            <a:ext cx="129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b="1" dirty="0">
                <a:solidFill>
                  <a:srgbClr val="FFFF00"/>
                </a:solidFill>
              </a:rPr>
              <a:t>इनकम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3733800" y="3657600"/>
            <a:ext cx="38100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kumimoji="0" lang="hi-I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खर्च मन चाही चीजों पे करते है.....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85800" y="3276600"/>
            <a:ext cx="19050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90600" y="3576935"/>
            <a:ext cx="129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400" b="1" dirty="0">
                <a:solidFill>
                  <a:srgbClr val="FFFF00"/>
                </a:solidFill>
              </a:rPr>
              <a:t>खर्च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37" name="Picture 2" descr="C:\Users\Asus\Desktop\Overcrowded-Indian-trai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67199" y="1822655"/>
            <a:ext cx="1871089" cy="1453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" name="Picture 3" descr="C:\Users\Asus\Desktop\unnam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30769" y="1801391"/>
            <a:ext cx="1927431" cy="1460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" name="Content Placeholder 3" descr="14.jpg"/>
          <p:cNvPicPr>
            <a:picLocks noChangeAspect="1"/>
          </p:cNvPicPr>
          <p:nvPr/>
        </p:nvPicPr>
        <p:blipFill>
          <a:blip r:embed="rId8" cstate="print"/>
          <a:srcRect l="1667" t="27778" r="76666" b="50000"/>
          <a:stretch>
            <a:fillRect/>
          </a:stretch>
        </p:blipFill>
        <p:spPr>
          <a:xfrm>
            <a:off x="3291840" y="4343400"/>
            <a:ext cx="1584960" cy="1219200"/>
          </a:xfrm>
          <a:prstGeom prst="rect">
            <a:avLst/>
          </a:prstGeom>
        </p:spPr>
      </p:pic>
      <p:pic>
        <p:nvPicPr>
          <p:cNvPr id="53" name="Picture 6" descr="C:\Users\Asus\Desktop\transparent-car-png-1020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95400" y="4572000"/>
            <a:ext cx="1600200" cy="937617"/>
          </a:xfrm>
          <a:prstGeom prst="rect">
            <a:avLst/>
          </a:prstGeom>
          <a:noFill/>
        </p:spPr>
      </p:pic>
      <p:sp>
        <p:nvSpPr>
          <p:cNvPr id="54" name="Rectangle 53"/>
          <p:cNvSpPr/>
          <p:nvPr/>
        </p:nvSpPr>
        <p:spPr>
          <a:xfrm>
            <a:off x="533400" y="6015335"/>
            <a:ext cx="487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b="1" dirty="0">
                <a:solidFill>
                  <a:srgbClr val="FF0000"/>
                </a:solidFill>
              </a:rPr>
              <a:t>कभी भी हमारे घर मैं इनकम आयी ..?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5" name="Picture 3" descr="C:\Users\Asus\Desktop\tenor (1)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86400" y="55626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9" grpId="0" animBg="1"/>
      <p:bldP spid="50" grpId="0"/>
      <p:bldP spid="30" grpId="0"/>
      <p:bldP spid="31" grpId="0" animBg="1"/>
      <p:bldP spid="32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32314" y="2420737"/>
            <a:ext cx="4594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gu-IN" sz="2000" b="1" dirty="0">
                <a:latin typeface="+mn-lt"/>
                <a:cs typeface="+mn-cs"/>
              </a:rPr>
              <a:t>2</a:t>
            </a:r>
            <a:r>
              <a:rPr lang="en-US" sz="2000" b="1" dirty="0">
                <a:latin typeface="+mn-lt"/>
                <a:cs typeface="+mn-cs"/>
              </a:rPr>
              <a:t>.) </a:t>
            </a:r>
            <a:r>
              <a:rPr lang="hi-IN" sz="2000" b="1" dirty="0">
                <a:latin typeface="+mn-lt"/>
                <a:cs typeface="+mn-cs"/>
              </a:rPr>
              <a:t>10% स्कीम</a:t>
            </a:r>
            <a:r>
              <a:rPr lang="hi-IN" sz="2000" b="1" dirty="0">
                <a:latin typeface="Gujrati Saral-1" pitchFamily="2" charset="0"/>
                <a:cs typeface="+mn-cs"/>
              </a:rPr>
              <a:t>= 300</a:t>
            </a:r>
            <a:r>
              <a:rPr lang="en-US" sz="2000" b="1" u="sng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2000" b="1" u="sng" dirty="0">
                <a:latin typeface="+mn-lt"/>
                <a:cs typeface="+mn-cs"/>
              </a:rPr>
              <a:t>RS</a:t>
            </a:r>
            <a:r>
              <a:rPr lang="en-US" sz="2000" b="1" dirty="0">
                <a:latin typeface="Gujrati Saral-1" pitchFamily="2" charset="0"/>
                <a:cs typeface="+mn-cs"/>
              </a:rPr>
              <a:t>. </a:t>
            </a:r>
            <a:r>
              <a:rPr lang="en-US" sz="2000" b="1" dirty="0">
                <a:latin typeface="+mj-lt"/>
                <a:cs typeface="+mn-cs"/>
              </a:rPr>
              <a:t>(</a:t>
            </a:r>
            <a:r>
              <a:rPr lang="hi-IN" sz="2000" b="1" dirty="0">
                <a:latin typeface="+mj-lt"/>
                <a:cs typeface="+mn-cs"/>
              </a:rPr>
              <a:t>प्रोडक्टस फ्री</a:t>
            </a:r>
            <a:r>
              <a:rPr lang="en-US" sz="2000" b="1" dirty="0">
                <a:latin typeface="+mj-lt"/>
                <a:cs typeface="+mn-cs"/>
              </a:rPr>
              <a:t>)</a:t>
            </a:r>
            <a:endParaRPr lang="en-US" sz="2000" b="1" dirty="0">
              <a:latin typeface="Gujrati Saral-1" pitchFamily="2" charset="0"/>
              <a:cs typeface="+mn-cs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767862" y="4238665"/>
            <a:ext cx="35317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gu-IN" sz="2000" b="1" dirty="0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.) </a:t>
            </a:r>
            <a:r>
              <a:rPr lang="hi-IN" sz="2000" b="1" dirty="0">
                <a:solidFill>
                  <a:srgbClr val="FF0000"/>
                </a:solidFill>
                <a:latin typeface="Calibri" pitchFamily="34" charset="0"/>
              </a:rPr>
              <a:t>रोकड़ फायदा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 = </a:t>
            </a:r>
            <a:r>
              <a:rPr lang="gu-IN" sz="2000" b="1" dirty="0">
                <a:solidFill>
                  <a:srgbClr val="FF0000"/>
                </a:solidFill>
                <a:latin typeface="Calibri" pitchFamily="34" charset="0"/>
              </a:rPr>
              <a:t>5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%</a:t>
            </a:r>
            <a:r>
              <a:rPr lang="gu-IN" sz="2000" b="1" dirty="0">
                <a:solidFill>
                  <a:srgbClr val="FF0000"/>
                </a:solidFill>
                <a:latin typeface="Calibri" pitchFamily="34" charset="0"/>
              </a:rPr>
              <a:t> થી </a:t>
            </a:r>
            <a:r>
              <a:rPr lang="en-IN" sz="2000" b="1" dirty="0">
                <a:solidFill>
                  <a:srgbClr val="FF0000"/>
                </a:solidFill>
                <a:latin typeface="Calibri" pitchFamily="34" charset="0"/>
              </a:rPr>
              <a:t>11</a:t>
            </a:r>
            <a:r>
              <a:rPr lang="gu-IN" sz="2000" b="1" dirty="0">
                <a:solidFill>
                  <a:srgbClr val="FF0000"/>
                </a:solidFill>
                <a:latin typeface="Calibri" pitchFamily="34" charset="0"/>
              </a:rPr>
              <a:t> %</a:t>
            </a:r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787100" y="4629090"/>
            <a:ext cx="2013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90</a:t>
            </a:r>
            <a:r>
              <a:rPr lang="gu-IN" sz="20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000" b="1" u="sng" dirty="0">
                <a:latin typeface="Calibri" pitchFamily="34" charset="0"/>
              </a:rPr>
              <a:t>RS </a:t>
            </a:r>
            <a:r>
              <a:rPr lang="gu-IN" sz="2000" b="1" u="sng" dirty="0">
                <a:latin typeface="Calibri" pitchFamily="34" charset="0"/>
              </a:rPr>
              <a:t>થી </a:t>
            </a:r>
            <a:r>
              <a:rPr lang="en-IN" sz="2000" b="1" u="sng" dirty="0">
                <a:solidFill>
                  <a:srgbClr val="FF0000"/>
                </a:solidFill>
                <a:latin typeface="Calibri" pitchFamily="34" charset="0"/>
              </a:rPr>
              <a:t>198</a:t>
            </a:r>
            <a:r>
              <a:rPr lang="gu-IN" sz="2000" b="1" u="sng" dirty="0">
                <a:latin typeface="Calibri" pitchFamily="34" charset="0"/>
              </a:rPr>
              <a:t> </a:t>
            </a:r>
            <a:r>
              <a:rPr lang="en-US" sz="2000" b="1" u="sng" dirty="0">
                <a:latin typeface="Calibri" pitchFamily="34" charset="0"/>
              </a:rPr>
              <a:t>RS</a:t>
            </a:r>
            <a:r>
              <a:rPr lang="en-US" sz="2000" b="1" dirty="0">
                <a:latin typeface="Calibri" pitchFamily="34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39439" y="2981519"/>
            <a:ext cx="51309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gu-IN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3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.) </a:t>
            </a:r>
            <a:r>
              <a:rPr lang="gu-IN" sz="2000" b="1" dirty="0">
                <a:solidFill>
                  <a:srgbClr val="FF0000"/>
                </a:solidFill>
                <a:latin typeface="+mn-lt"/>
                <a:cs typeface="+mn-cs"/>
              </a:rPr>
              <a:t>3000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RS. </a:t>
            </a:r>
            <a:r>
              <a:rPr lang="hi-IN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की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 </a:t>
            </a:r>
            <a:r>
              <a:rPr lang="hi-IN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प्रोडक्टस </a:t>
            </a:r>
            <a:r>
              <a:rPr lang="gu-IN" sz="2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+mn-cs"/>
              </a:rPr>
              <a:t>4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 </a:t>
            </a:r>
            <a:r>
              <a:rPr lang="hi-IN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महीने लेनेसे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 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8012" y="3356879"/>
            <a:ext cx="44919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i-IN" sz="2000" b="1" u="sng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5 वे महीने </a:t>
            </a:r>
            <a:r>
              <a:rPr lang="gu-IN" sz="2000" b="1" u="sng" dirty="0">
                <a:solidFill>
                  <a:srgbClr val="FF0000"/>
                </a:solidFill>
                <a:latin typeface="+mn-lt"/>
                <a:cs typeface="+mn-cs"/>
              </a:rPr>
              <a:t>2</a:t>
            </a:r>
            <a:r>
              <a:rPr lang="hi-IN" sz="2000" b="1" u="sng" dirty="0">
                <a:solidFill>
                  <a:srgbClr val="FF0000"/>
                </a:solidFill>
                <a:latin typeface="+mn-lt"/>
                <a:cs typeface="+mn-cs"/>
              </a:rPr>
              <a:t>5</a:t>
            </a:r>
            <a:r>
              <a:rPr lang="gu-IN" sz="2000" b="1" u="sng" dirty="0">
                <a:solidFill>
                  <a:srgbClr val="FF0000"/>
                </a:solidFill>
                <a:latin typeface="+mn-lt"/>
                <a:cs typeface="+mn-cs"/>
              </a:rPr>
              <a:t>00</a:t>
            </a:r>
            <a:r>
              <a:rPr lang="en-US" sz="2000" b="1" u="sng" dirty="0">
                <a:solidFill>
                  <a:srgbClr val="FF0000"/>
                </a:solidFill>
                <a:latin typeface="+mn-lt"/>
                <a:cs typeface="+mn-cs"/>
              </a:rPr>
              <a:t> RS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+mn-cs"/>
              </a:rPr>
              <a:t>  </a:t>
            </a:r>
            <a:r>
              <a:rPr lang="hi-IN" sz="2000" dirty="0">
                <a:solidFill>
                  <a:srgbClr val="FF0000"/>
                </a:solidFill>
                <a:latin typeface="+mn-lt"/>
                <a:cs typeface="+mn-cs"/>
              </a:rPr>
              <a:t>की प्रोडक्टस फ्री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04188" y="3767383"/>
            <a:ext cx="39020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i-IN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इस का मतलब </a:t>
            </a:r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625</a:t>
            </a:r>
            <a:r>
              <a:rPr lang="hi-IN" sz="2000" b="1" dirty="0">
                <a:solidFill>
                  <a:schemeClr val="accent2">
                    <a:lumMod val="75000"/>
                  </a:schemeClr>
                </a:solidFill>
                <a:latin typeface="Gujrati Saral-1" pitchFamily="2" charset="0"/>
                <a:cs typeface="+mn-cs"/>
              </a:rPr>
              <a:t> का और फायदा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Gujrati Saral-1" pitchFamily="2" charset="0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397424" y="5167531"/>
            <a:ext cx="1557997" cy="150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0806" y="4640302"/>
            <a:ext cx="39059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(</a:t>
            </a:r>
            <a:r>
              <a:rPr lang="hi-IN" sz="2000" b="1" dirty="0">
                <a:latin typeface="+mn-lt"/>
                <a:cs typeface="+mn-cs"/>
              </a:rPr>
              <a:t>10 तारीख को जमा होंगे</a:t>
            </a:r>
            <a:r>
              <a:rPr lang="en-US" sz="2000" b="1" dirty="0">
                <a:latin typeface="+mj-lt"/>
                <a:cs typeface="+mn-cs"/>
              </a:rPr>
              <a:t>)</a:t>
            </a:r>
            <a:endParaRPr lang="en-US" sz="2000" b="1" dirty="0">
              <a:latin typeface="+mn-lt"/>
              <a:cs typeface="+mn-cs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383525" y="674501"/>
            <a:ext cx="5150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i-IN" sz="2400" b="1" u="sng" dirty="0">
                <a:solidFill>
                  <a:srgbClr val="FF0000"/>
                </a:solidFill>
                <a:latin typeface="Gujrati Saral-1" pitchFamily="2" charset="0"/>
              </a:rPr>
              <a:t>वेस्टीज क्ंजुमरको एम्पोवर करता है</a:t>
            </a:r>
            <a:endParaRPr lang="en-US" sz="2400" b="1" u="sng" dirty="0">
              <a:solidFill>
                <a:srgbClr val="FF0000"/>
              </a:solidFill>
              <a:latin typeface="Gujrati Saral-1" pitchFamily="2" charset="0"/>
            </a:endParaRPr>
          </a:p>
        </p:txBody>
      </p:sp>
      <p:pic>
        <p:nvPicPr>
          <p:cNvPr id="79897" name="Picture 3" descr="F:\sp\Sp-2017\winningteamlogo_ne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785" y="227013"/>
            <a:ext cx="2705100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2788077" y="1821297"/>
            <a:ext cx="4176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1.) </a:t>
            </a:r>
            <a:r>
              <a:rPr lang="gu-IN" sz="2000" b="1" dirty="0"/>
              <a:t> </a:t>
            </a:r>
            <a:r>
              <a:rPr lang="hi-IN" sz="2000" b="1" dirty="0"/>
              <a:t>सब से पहेले </a:t>
            </a:r>
            <a:r>
              <a:rPr lang="gu-IN" sz="2000" b="1" dirty="0"/>
              <a:t> </a:t>
            </a:r>
            <a:r>
              <a:rPr lang="hi-IN" sz="2000" b="1" dirty="0"/>
              <a:t>3500 की चीज़ 3000</a:t>
            </a:r>
            <a:r>
              <a:rPr lang="gu-IN" sz="2000" b="1" dirty="0"/>
              <a:t> </a:t>
            </a:r>
            <a:endParaRPr lang="en-US" sz="2000" b="1" dirty="0">
              <a:latin typeface="Gujrati Saral-1" pitchFamily="2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630043" y="1788376"/>
            <a:ext cx="10173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500 RS</a:t>
            </a:r>
            <a:r>
              <a:rPr lang="gu-IN" sz="20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638835" y="2405009"/>
            <a:ext cx="9467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300 RS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618738" y="3732728"/>
            <a:ext cx="10173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625 RS</a:t>
            </a:r>
            <a:r>
              <a:rPr lang="gu-IN" sz="20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747270" y="4626922"/>
            <a:ext cx="9323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90 RS </a:t>
            </a:r>
            <a:r>
              <a:rPr lang="gu-IN" sz="20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487355" y="5276726"/>
            <a:ext cx="11599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i-IN" sz="2000" b="1" u="sng" dirty="0">
                <a:solidFill>
                  <a:srgbClr val="FF0000"/>
                </a:solidFill>
                <a:latin typeface="Calibri" pitchFamily="34" charset="0"/>
              </a:rPr>
              <a:t>1515 RS</a:t>
            </a:r>
            <a:r>
              <a:rPr lang="gu-IN" sz="20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US" sz="2000" b="1" dirty="0">
              <a:latin typeface="Calibri" pitchFamily="34" charset="0"/>
            </a:endParaRP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E25B02C6-6376-477C-827A-2D39CA56EA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t="3197" r="43660" b="55195"/>
          <a:stretch/>
        </p:blipFill>
        <p:spPr>
          <a:xfrm flipH="1">
            <a:off x="74600" y="4328693"/>
            <a:ext cx="904367" cy="708853"/>
          </a:xfrm>
          <a:prstGeom prst="rect">
            <a:avLst/>
          </a:prstGeom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FF24DA56-C0C9-4502-86AD-F880F7BC0A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8" r="61689" b="45199"/>
          <a:stretch/>
        </p:blipFill>
        <p:spPr>
          <a:xfrm flipH="1">
            <a:off x="138663" y="1044705"/>
            <a:ext cx="624302" cy="1114541"/>
          </a:xfrm>
          <a:prstGeom prst="rect">
            <a:avLst/>
          </a:prstGeom>
        </p:spPr>
      </p:pic>
      <p:pic>
        <p:nvPicPr>
          <p:cNvPr id="23" name="Picture 32">
            <a:extLst>
              <a:ext uri="{FF2B5EF4-FFF2-40B4-BE49-F238E27FC236}">
                <a16:creationId xmlns:a16="http://schemas.microsoft.com/office/drawing/2014/main" id="{FE4C4E57-1F88-4AE2-80C5-F3DC94F2C35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6" t="34189"/>
          <a:stretch/>
        </p:blipFill>
        <p:spPr>
          <a:xfrm flipH="1">
            <a:off x="145806" y="2530480"/>
            <a:ext cx="682138" cy="1257539"/>
          </a:xfrm>
          <a:prstGeom prst="rect">
            <a:avLst/>
          </a:prstGeom>
        </p:spPr>
      </p:pic>
      <p:pic>
        <p:nvPicPr>
          <p:cNvPr id="24" name="Picture 8">
            <a:extLst>
              <a:ext uri="{FF2B5EF4-FFF2-40B4-BE49-F238E27FC236}">
                <a16:creationId xmlns:a16="http://schemas.microsoft.com/office/drawing/2014/main" id="{D58C7BE2-5848-4AC5-8364-03A0D07ADE6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65" b="43722"/>
          <a:stretch/>
        </p:blipFill>
        <p:spPr>
          <a:xfrm flipH="1">
            <a:off x="1944601" y="1043676"/>
            <a:ext cx="630945" cy="10606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C866AB-8AF4-459E-8A61-9981EEBCD5F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8" r="53731" b="39847"/>
          <a:stretch/>
        </p:blipFill>
        <p:spPr>
          <a:xfrm flipH="1">
            <a:off x="1806889" y="2357924"/>
            <a:ext cx="904364" cy="1251305"/>
          </a:xfrm>
          <a:prstGeom prst="rect">
            <a:avLst/>
          </a:prstGeom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96EAA560-8B10-415F-A067-DB7478C3621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91"/>
          <a:stretch/>
        </p:blipFill>
        <p:spPr>
          <a:xfrm flipH="1">
            <a:off x="1021705" y="2416530"/>
            <a:ext cx="682139" cy="1333997"/>
          </a:xfrm>
          <a:prstGeom prst="rect">
            <a:avLst/>
          </a:prstGeom>
        </p:spPr>
      </p:pic>
      <p:pic>
        <p:nvPicPr>
          <p:cNvPr id="33" name="Picture 6">
            <a:extLst>
              <a:ext uri="{FF2B5EF4-FFF2-40B4-BE49-F238E27FC236}">
                <a16:creationId xmlns:a16="http://schemas.microsoft.com/office/drawing/2014/main" id="{550AB2B1-E95C-4B55-821E-0C376388ACE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" r="56032"/>
          <a:stretch/>
        </p:blipFill>
        <p:spPr>
          <a:xfrm flipH="1">
            <a:off x="1273369" y="4066870"/>
            <a:ext cx="474793" cy="1102066"/>
          </a:xfrm>
          <a:prstGeom prst="rect">
            <a:avLst/>
          </a:prstGeom>
        </p:spPr>
      </p:pic>
      <p:pic>
        <p:nvPicPr>
          <p:cNvPr id="34" name="Picture 14">
            <a:extLst>
              <a:ext uri="{FF2B5EF4-FFF2-40B4-BE49-F238E27FC236}">
                <a16:creationId xmlns:a16="http://schemas.microsoft.com/office/drawing/2014/main" id="{FE856E52-BBB3-439C-B690-B7C8E518C24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9" r="11525"/>
          <a:stretch/>
        </p:blipFill>
        <p:spPr>
          <a:xfrm flipH="1">
            <a:off x="1893071" y="3944950"/>
            <a:ext cx="730782" cy="1377278"/>
          </a:xfrm>
          <a:prstGeom prst="rect">
            <a:avLst/>
          </a:prstGeom>
        </p:spPr>
      </p:pic>
      <p:pic>
        <p:nvPicPr>
          <p:cNvPr id="36" name="Picture 14">
            <a:extLst>
              <a:ext uri="{FF2B5EF4-FFF2-40B4-BE49-F238E27FC236}">
                <a16:creationId xmlns:a16="http://schemas.microsoft.com/office/drawing/2014/main" id="{BC0D4328-FECB-492A-A403-73D58AC963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 r="62556"/>
          <a:stretch/>
        </p:blipFill>
        <p:spPr>
          <a:xfrm flipH="1">
            <a:off x="1154638" y="5417579"/>
            <a:ext cx="562289" cy="1373092"/>
          </a:xfrm>
          <a:prstGeom prst="rect">
            <a:avLst/>
          </a:prstGeom>
        </p:spPr>
      </p:pic>
      <p:pic>
        <p:nvPicPr>
          <p:cNvPr id="37" name="Picture 12">
            <a:extLst>
              <a:ext uri="{FF2B5EF4-FFF2-40B4-BE49-F238E27FC236}">
                <a16:creationId xmlns:a16="http://schemas.microsoft.com/office/drawing/2014/main" id="{3DD8A714-4021-4D0B-8A19-FBE27AA7CA6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r="59470"/>
          <a:stretch/>
        </p:blipFill>
        <p:spPr>
          <a:xfrm flipH="1">
            <a:off x="2047575" y="5421893"/>
            <a:ext cx="562289" cy="134055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C5A68DC-1881-4427-8752-8DACD05FF1F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9"/>
          <a:stretch/>
        </p:blipFill>
        <p:spPr>
          <a:xfrm flipH="1">
            <a:off x="194695" y="5618831"/>
            <a:ext cx="467327" cy="1085471"/>
          </a:xfrm>
          <a:prstGeom prst="rect">
            <a:avLst/>
          </a:prstGeom>
        </p:spPr>
      </p:pic>
      <p:pic>
        <p:nvPicPr>
          <p:cNvPr id="39" name="Picture 11">
            <a:extLst>
              <a:ext uri="{FF2B5EF4-FFF2-40B4-BE49-F238E27FC236}">
                <a16:creationId xmlns:a16="http://schemas.microsoft.com/office/drawing/2014/main" id="{AAE02D97-2EA6-4B42-A9DD-484BDFFFF0A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9" r="54548"/>
          <a:stretch/>
        </p:blipFill>
        <p:spPr>
          <a:xfrm flipH="1">
            <a:off x="984773" y="1143742"/>
            <a:ext cx="617506" cy="970283"/>
          </a:xfrm>
          <a:prstGeom prst="rect">
            <a:avLst/>
          </a:prstGeom>
        </p:spPr>
      </p:pic>
      <p:pic>
        <p:nvPicPr>
          <p:cNvPr id="52" name="Picture 30">
            <a:extLst>
              <a:ext uri="{FF2B5EF4-FFF2-40B4-BE49-F238E27FC236}">
                <a16:creationId xmlns:a16="http://schemas.microsoft.com/office/drawing/2014/main" id="{0A75AA65-ABE7-469D-BF69-E61848BF2E9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62" y="5408292"/>
            <a:ext cx="770793" cy="1410096"/>
          </a:xfrm>
          <a:prstGeom prst="rect">
            <a:avLst/>
          </a:prstGeom>
        </p:spPr>
      </p:pic>
      <p:pic>
        <p:nvPicPr>
          <p:cNvPr id="53" name="Picture 32">
            <a:extLst>
              <a:ext uri="{FF2B5EF4-FFF2-40B4-BE49-F238E27FC236}">
                <a16:creationId xmlns:a16="http://schemas.microsoft.com/office/drawing/2014/main" id="{E3A57A6A-3980-4E2C-861F-54C082FCDAF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18"/>
          <a:stretch/>
        </p:blipFill>
        <p:spPr>
          <a:xfrm>
            <a:off x="4073468" y="5398615"/>
            <a:ext cx="770793" cy="1410095"/>
          </a:xfrm>
          <a:prstGeom prst="rect">
            <a:avLst/>
          </a:prstGeom>
        </p:spPr>
      </p:pic>
      <p:pic>
        <p:nvPicPr>
          <p:cNvPr id="54" name="Picture 3">
            <a:extLst>
              <a:ext uri="{FF2B5EF4-FFF2-40B4-BE49-F238E27FC236}">
                <a16:creationId xmlns:a16="http://schemas.microsoft.com/office/drawing/2014/main" id="{FE95A2F0-B2BA-4F85-9346-4BD2EB69AD5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012" y="5353267"/>
            <a:ext cx="591856" cy="1409180"/>
          </a:xfrm>
          <a:prstGeom prst="rect">
            <a:avLst/>
          </a:prstGeom>
        </p:spPr>
      </p:pic>
      <p:pic>
        <p:nvPicPr>
          <p:cNvPr id="40" name="Picture 39" descr="unnamed (5)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534400" y="6248400"/>
            <a:ext cx="609600" cy="609600"/>
          </a:xfrm>
          <a:prstGeom prst="flowChartConnector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20" grpId="0"/>
      <p:bldP spid="21" grpId="0"/>
      <p:bldP spid="2" grpId="0"/>
      <p:bldP spid="31" grpId="0"/>
      <p:bldP spid="26" grpId="0"/>
      <p:bldP spid="27" grpId="0"/>
      <p:bldP spid="28" grpId="0"/>
      <p:bldP spid="29" grpId="0"/>
      <p:bldP spid="32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0" y="-1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4191000" y="1371600"/>
            <a:ext cx="762000" cy="762000"/>
          </a:xfrm>
          <a:prstGeom prst="flowChartConnector">
            <a:avLst/>
          </a:prstGeom>
          <a:noFill/>
        </p:spPr>
      </p:pic>
      <p:cxnSp>
        <p:nvCxnSpPr>
          <p:cNvPr id="4" name="Straight Connector 3"/>
          <p:cNvCxnSpPr/>
          <p:nvPr/>
        </p:nvCxnSpPr>
        <p:spPr>
          <a:xfrm rot="5400000">
            <a:off x="4458494" y="2247106"/>
            <a:ext cx="228600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81000" y="2362200"/>
            <a:ext cx="8077200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304800" y="2514600"/>
            <a:ext cx="762000" cy="762000"/>
          </a:xfrm>
          <a:prstGeom prst="flowChartConnector">
            <a:avLst/>
          </a:prstGeom>
          <a:noFill/>
        </p:spPr>
      </p:pic>
      <p:pic>
        <p:nvPicPr>
          <p:cNvPr id="7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1828800" y="2514600"/>
            <a:ext cx="762000" cy="762000"/>
          </a:xfrm>
          <a:prstGeom prst="flowChartConnector">
            <a:avLst/>
          </a:prstGeom>
          <a:noFill/>
        </p:spPr>
      </p:pic>
      <p:pic>
        <p:nvPicPr>
          <p:cNvPr id="8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3352800" y="2514600"/>
            <a:ext cx="762000" cy="762000"/>
          </a:xfrm>
          <a:prstGeom prst="flowChartConnector">
            <a:avLst/>
          </a:prstGeom>
          <a:noFill/>
        </p:spPr>
      </p:pic>
      <p:pic>
        <p:nvPicPr>
          <p:cNvPr id="9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4724400" y="25146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0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6248400" y="25146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1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7848600" y="2514600"/>
            <a:ext cx="762000" cy="762000"/>
          </a:xfrm>
          <a:prstGeom prst="flowChartConnector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52400" y="3505200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 Black" pitchFamily="34" charset="0"/>
              </a:rPr>
              <a:t>500PV (8%)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4000" y="3505200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 Black" pitchFamily="34" charset="0"/>
              </a:rPr>
              <a:t>500PV (8%)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95600" y="3505200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 Black" pitchFamily="34" charset="0"/>
              </a:rPr>
              <a:t>500PV (8%)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43400" y="3505200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 Black" pitchFamily="34" charset="0"/>
              </a:rPr>
              <a:t>500PV (8%)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91200" y="3505200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 Black" pitchFamily="34" charset="0"/>
              </a:rPr>
              <a:t>500PV (8%)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91400" y="3505200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 Black" pitchFamily="34" charset="0"/>
              </a:rPr>
              <a:t>500PV (8%)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05816" y="4495800"/>
            <a:ext cx="483818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hi-IN" sz="2400" dirty="0">
                <a:solidFill>
                  <a:srgbClr val="C00000"/>
                </a:solidFill>
              </a:rPr>
              <a:t>प्रमोट कंसिस्टेंसी </a:t>
            </a:r>
          </a:p>
          <a:p>
            <a:pPr>
              <a:buFont typeface="Wingdings" pitchFamily="2" charset="2"/>
              <a:buChar char="ü"/>
            </a:pPr>
            <a:r>
              <a:rPr lang="hi-IN" sz="2400" dirty="0">
                <a:solidFill>
                  <a:srgbClr val="C00000"/>
                </a:solidFill>
              </a:rPr>
              <a:t>प्रमोट ऑल स्कीम</a:t>
            </a:r>
          </a:p>
          <a:p>
            <a:pPr>
              <a:buFont typeface="Wingdings" pitchFamily="2" charset="2"/>
              <a:buChar char="ü"/>
            </a:pPr>
            <a:r>
              <a:rPr lang="hi-IN" sz="2400" dirty="0">
                <a:solidFill>
                  <a:srgbClr val="C00000"/>
                </a:solidFill>
              </a:rPr>
              <a:t>प्रमोट हेल्थ प्रोडक्ट (बिग वॉल्यूम )</a:t>
            </a:r>
          </a:p>
          <a:p>
            <a:pPr>
              <a:buFont typeface="Wingdings" pitchFamily="2" charset="2"/>
              <a:buChar char="ü"/>
            </a:pPr>
            <a:r>
              <a:rPr lang="hi-IN" sz="2400" dirty="0">
                <a:solidFill>
                  <a:srgbClr val="C00000"/>
                </a:solidFill>
              </a:rPr>
              <a:t>सेल्फ वीडियो और सेल्फ प्रमोशन  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19" name="Picture 2" descr="C:\Users\Asus\Desktop\4f7085e8-d6dd-44c5-9f09-e6028a3779e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267200"/>
            <a:ext cx="3061777" cy="2304838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191069" y="381000"/>
            <a:ext cx="5298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0070C0"/>
                </a:solidFill>
                <a:latin typeface="Segoe UI (Headings)"/>
              </a:rPr>
              <a:t>REGULAR INCOME &amp; STABLE BUSINESS</a:t>
            </a:r>
          </a:p>
        </p:txBody>
      </p:sp>
      <p:pic>
        <p:nvPicPr>
          <p:cNvPr id="21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5" cstate="print"/>
          <a:srcRect l="5021" r="75352" b="21830"/>
          <a:stretch>
            <a:fillRect/>
          </a:stretch>
        </p:blipFill>
        <p:spPr bwMode="auto">
          <a:xfrm>
            <a:off x="0" y="0"/>
            <a:ext cx="696036" cy="5049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0" y="-1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616045" y="40944"/>
            <a:ext cx="3036627" cy="821960"/>
          </a:xfrm>
          <a:prstGeom prst="rect">
            <a:avLst/>
          </a:prstGeom>
        </p:spPr>
        <p:txBody>
          <a:bodyPr/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PARSONAL 400 PV</a:t>
            </a:r>
            <a:br>
              <a:rPr kumimoji="0" 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13,000 </a:t>
            </a:r>
            <a:r>
              <a:rPr kumimoji="0" lang="en-US" sz="1200" b="1" i="0" u="none" strike="noStrike" kern="1200" cap="none" spc="0" normalizeH="0" baseline="0" noProof="0" dirty="0">
                <a:ln w="6350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RS</a:t>
            </a:r>
            <a:br>
              <a:rPr kumimoji="0" 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0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 l="68286"/>
          <a:stretch>
            <a:fillRect/>
          </a:stretch>
        </p:blipFill>
        <p:spPr bwMode="auto">
          <a:xfrm>
            <a:off x="533400" y="762000"/>
            <a:ext cx="1981200" cy="218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 descr="C:\Users\Asus\Desktop\DA copy.png"/>
          <p:cNvPicPr>
            <a:picLocks noChangeAspect="1" noChangeArrowheads="1"/>
          </p:cNvPicPr>
          <p:nvPr/>
        </p:nvPicPr>
        <p:blipFill>
          <a:blip r:embed="rId4"/>
          <a:srcRect l="45833" t="54098"/>
          <a:stretch>
            <a:fillRect/>
          </a:stretch>
        </p:blipFill>
        <p:spPr bwMode="auto">
          <a:xfrm>
            <a:off x="2895600" y="1676400"/>
            <a:ext cx="3048000" cy="1432161"/>
          </a:xfrm>
          <a:prstGeom prst="rect">
            <a:avLst/>
          </a:prstGeom>
          <a:noFill/>
        </p:spPr>
      </p:pic>
      <p:pic>
        <p:nvPicPr>
          <p:cNvPr id="6" name="Picture 5" descr="C:\Users\Asus\Desktop\DA copy.png"/>
          <p:cNvPicPr>
            <a:picLocks noChangeAspect="1" noChangeArrowheads="1"/>
          </p:cNvPicPr>
          <p:nvPr/>
        </p:nvPicPr>
        <p:blipFill>
          <a:blip r:embed="rId5" cstate="print"/>
          <a:srcRect t="54098" r="54167"/>
          <a:stretch>
            <a:fillRect/>
          </a:stretch>
        </p:blipFill>
        <p:spPr bwMode="auto">
          <a:xfrm>
            <a:off x="609600" y="1752600"/>
            <a:ext cx="3163605" cy="1524000"/>
          </a:xfrm>
          <a:prstGeom prst="rect">
            <a:avLst/>
          </a:prstGeom>
          <a:noFill/>
        </p:spPr>
      </p:pic>
      <p:pic>
        <p:nvPicPr>
          <p:cNvPr id="7" name="Picture 25" descr="C:\Users\Asus\Desktop\New folder (5)\RiceBran-500x500.png"/>
          <p:cNvPicPr>
            <a:picLocks noChangeAspect="1" noChangeArrowheads="1"/>
          </p:cNvPicPr>
          <p:nvPr/>
        </p:nvPicPr>
        <p:blipFill>
          <a:blip r:embed="rId6" cstate="print"/>
          <a:srcRect l="23282" r="26273"/>
          <a:stretch>
            <a:fillRect/>
          </a:stretch>
        </p:blipFill>
        <p:spPr bwMode="auto">
          <a:xfrm>
            <a:off x="0" y="1600200"/>
            <a:ext cx="884092" cy="1752600"/>
          </a:xfrm>
          <a:prstGeom prst="rect">
            <a:avLst/>
          </a:prstGeom>
          <a:noFill/>
        </p:spPr>
      </p:pic>
      <p:pic>
        <p:nvPicPr>
          <p:cNvPr id="8" name="Picture 11" descr="C:\Users\Asus\Desktop\New folder (5)\download (3).png"/>
          <p:cNvPicPr>
            <a:picLocks noChangeAspect="1" noChangeArrowheads="1"/>
          </p:cNvPicPr>
          <p:nvPr/>
        </p:nvPicPr>
        <p:blipFill>
          <a:blip r:embed="rId7"/>
          <a:srcRect l="11111" t="25926" r="14815" b="22222"/>
          <a:stretch>
            <a:fillRect/>
          </a:stretch>
        </p:blipFill>
        <p:spPr bwMode="auto">
          <a:xfrm>
            <a:off x="762000" y="2895600"/>
            <a:ext cx="1088572" cy="762000"/>
          </a:xfrm>
          <a:prstGeom prst="rect">
            <a:avLst/>
          </a:prstGeom>
          <a:noFill/>
        </p:spPr>
      </p:pic>
      <p:pic>
        <p:nvPicPr>
          <p:cNvPr id="9" name="Picture 12" descr="C:\Users\Asus\Desktop\earn-extra-income-vestige-products-17-638 copy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19600" y="1143000"/>
            <a:ext cx="3429000" cy="1929862"/>
          </a:xfrm>
          <a:prstGeom prst="rect">
            <a:avLst/>
          </a:prstGeom>
          <a:noFill/>
        </p:spPr>
      </p:pic>
      <p:pic>
        <p:nvPicPr>
          <p:cNvPr id="10" name="Picture 3" descr="C:\Users\Asus\Desktop\432681041be01 copy.png"/>
          <p:cNvPicPr>
            <a:picLocks noChangeAspect="1" noChangeArrowheads="1"/>
          </p:cNvPicPr>
          <p:nvPr/>
        </p:nvPicPr>
        <p:blipFill>
          <a:blip r:embed="rId9" cstate="print"/>
          <a:srcRect t="18000" r="16000" b="20000"/>
          <a:stretch>
            <a:fillRect/>
          </a:stretch>
        </p:blipFill>
        <p:spPr bwMode="auto">
          <a:xfrm>
            <a:off x="5943600" y="1295400"/>
            <a:ext cx="3200400" cy="2362200"/>
          </a:xfrm>
          <a:prstGeom prst="rect">
            <a:avLst/>
          </a:prstGeom>
          <a:noFill/>
        </p:spPr>
      </p:pic>
      <p:pic>
        <p:nvPicPr>
          <p:cNvPr id="11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4178496" y="3276600"/>
            <a:ext cx="1219200" cy="1219200"/>
          </a:xfrm>
          <a:prstGeom prst="flowChartConnector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547288" y="4086367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YOU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19305" y="405907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SELF USE</a:t>
            </a:r>
          </a:p>
        </p:txBody>
      </p:sp>
      <p:pic>
        <p:nvPicPr>
          <p:cNvPr id="14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7904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5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16286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6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24668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7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33050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8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41432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19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49814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20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58196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21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66578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22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7496040" y="4724400"/>
            <a:ext cx="762000" cy="762000"/>
          </a:xfrm>
          <a:prstGeom prst="flowChartConnector">
            <a:avLst/>
          </a:prstGeom>
          <a:noFill/>
        </p:spPr>
      </p:pic>
      <p:pic>
        <p:nvPicPr>
          <p:cNvPr id="23" name="Picture 4" descr="C:\Users\Asus\Desktop\connected-icon-1.jpg"/>
          <p:cNvPicPr>
            <a:picLocks noChangeAspect="1" noChangeArrowheads="1"/>
          </p:cNvPicPr>
          <p:nvPr/>
        </p:nvPicPr>
        <p:blipFill>
          <a:blip r:embed="rId10"/>
          <a:srcRect l="18667" t="35666" r="70333" b="53072"/>
          <a:stretch>
            <a:fillRect/>
          </a:stretch>
        </p:blipFill>
        <p:spPr bwMode="auto">
          <a:xfrm>
            <a:off x="8334240" y="4724400"/>
            <a:ext cx="762000" cy="762000"/>
          </a:xfrm>
          <a:prstGeom prst="flowChartConnector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8666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048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430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812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194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576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958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340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722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410440" y="54864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1000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714240" y="4573588"/>
            <a:ext cx="8229600" cy="746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13255" y="232012"/>
            <a:ext cx="4010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</a:rPr>
              <a:t>10 LOYAL CUSTOMER</a:t>
            </a:r>
          </a:p>
        </p:txBody>
      </p:sp>
      <p:pic>
        <p:nvPicPr>
          <p:cNvPr id="36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11" cstate="print"/>
          <a:srcRect l="5021" r="75352" b="21830"/>
          <a:stretch>
            <a:fillRect/>
          </a:stretch>
        </p:blipFill>
        <p:spPr bwMode="auto">
          <a:xfrm>
            <a:off x="0" y="0"/>
            <a:ext cx="696036" cy="5049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51293" t="19590" r="27309" b="69962"/>
          <a:stretch>
            <a:fillRect/>
          </a:stretch>
        </p:blipFill>
        <p:spPr bwMode="auto">
          <a:xfrm>
            <a:off x="5895833" y="0"/>
            <a:ext cx="3248167" cy="82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3985" t="63433" r="55525" b="14925"/>
          <a:stretch>
            <a:fillRect/>
          </a:stretch>
        </p:blipFill>
        <p:spPr bwMode="auto">
          <a:xfrm>
            <a:off x="0" y="5718412"/>
            <a:ext cx="982404" cy="113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52782" cy="799306"/>
          </a:xfrm>
        </p:spPr>
        <p:txBody>
          <a:bodyPr>
            <a:normAutofit/>
          </a:bodyPr>
          <a:lstStyle/>
          <a:p>
            <a:r>
              <a:rPr lang="en-US" sz="2600" b="1" u="sng" dirty="0">
                <a:solidFill>
                  <a:srgbClr val="0070C0"/>
                </a:solidFill>
                <a:latin typeface="Segoe UI (Headings)"/>
              </a:rPr>
              <a:t>FAST START BRONZE DIRECTOR</a:t>
            </a:r>
          </a:p>
        </p:txBody>
      </p:sp>
      <p:pic>
        <p:nvPicPr>
          <p:cNvPr id="7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2720454" y="702860"/>
            <a:ext cx="474259" cy="474259"/>
          </a:xfrm>
          <a:prstGeom prst="flowChartConnector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rot="5400000">
            <a:off x="2850176" y="1289448"/>
            <a:ext cx="142278" cy="1789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791571" y="1337480"/>
            <a:ext cx="4394579" cy="13649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676701" y="1450075"/>
            <a:ext cx="474259" cy="474259"/>
          </a:xfrm>
          <a:prstGeom prst="flowChartConnector">
            <a:avLst/>
          </a:prstGeom>
          <a:noFill/>
        </p:spPr>
      </p:pic>
      <p:pic>
        <p:nvPicPr>
          <p:cNvPr id="11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1491017" y="1450075"/>
            <a:ext cx="474259" cy="474259"/>
          </a:xfrm>
          <a:prstGeom prst="flowChartConnector">
            <a:avLst/>
          </a:prstGeom>
          <a:noFill/>
        </p:spPr>
      </p:pic>
      <p:pic>
        <p:nvPicPr>
          <p:cNvPr id="12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2278040" y="1450075"/>
            <a:ext cx="474259" cy="474259"/>
          </a:xfrm>
          <a:prstGeom prst="flowChartConnector">
            <a:avLst/>
          </a:prstGeom>
          <a:noFill/>
        </p:spPr>
      </p:pic>
      <p:pic>
        <p:nvPicPr>
          <p:cNvPr id="13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3185614" y="1450075"/>
            <a:ext cx="474259" cy="474259"/>
          </a:xfrm>
          <a:prstGeom prst="flowChartConnector">
            <a:avLst/>
          </a:prstGeom>
          <a:noFill/>
        </p:spPr>
      </p:pic>
      <p:pic>
        <p:nvPicPr>
          <p:cNvPr id="14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4027226" y="1463723"/>
            <a:ext cx="474259" cy="474259"/>
          </a:xfrm>
          <a:prstGeom prst="flowChartConnector">
            <a:avLst/>
          </a:prstGeom>
          <a:noFill/>
        </p:spPr>
      </p:pic>
      <p:pic>
        <p:nvPicPr>
          <p:cNvPr id="15" name="Picture 4" descr="C:\Users\Asus\Desktop\connected-icon-1.jpg"/>
          <p:cNvPicPr>
            <a:picLocks noChangeAspect="1" noChangeArrowheads="1"/>
          </p:cNvPicPr>
          <p:nvPr/>
        </p:nvPicPr>
        <p:blipFill>
          <a:blip r:embed="rId4"/>
          <a:srcRect l="18667" t="35666" r="70333" b="53072"/>
          <a:stretch>
            <a:fillRect/>
          </a:stretch>
        </p:blipFill>
        <p:spPr bwMode="auto">
          <a:xfrm flipH="1">
            <a:off x="4740322" y="1491018"/>
            <a:ext cx="474259" cy="474259"/>
          </a:xfrm>
          <a:prstGeom prst="flowChartConnector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18366" y="1982290"/>
            <a:ext cx="95534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10 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Consistency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100pv</a:t>
            </a:r>
          </a:p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1000pv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5468" y="998855"/>
            <a:ext cx="47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16358" y="2133893"/>
            <a:ext cx="4160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10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Consistency  × 6 Legs = 60 Consistency  = 6000PV</a:t>
            </a:r>
            <a:r>
              <a:rPr lang="en-US" b="1" dirty="0"/>
              <a:t>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08408" y="830238"/>
            <a:ext cx="2294398" cy="95410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You will get </a:t>
            </a:r>
            <a:r>
              <a:rPr lang="en-US" sz="2000" b="1" dirty="0">
                <a:solidFill>
                  <a:srgbClr val="FFFF00"/>
                </a:solidFill>
              </a:rPr>
              <a:t>6000pv</a:t>
            </a:r>
            <a:endParaRPr lang="en-US" b="1" dirty="0">
              <a:solidFill>
                <a:srgbClr val="FFFF00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You need </a:t>
            </a:r>
            <a:r>
              <a:rPr lang="en-US" b="1" dirty="0">
                <a:solidFill>
                  <a:srgbClr val="FFFF00"/>
                </a:solidFill>
              </a:rPr>
              <a:t>4500pv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for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fast start Director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59455" y="1880714"/>
            <a:ext cx="224426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Your Approx Chaque 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</a:rPr>
              <a:t>Rs 20,000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0641" y="2912613"/>
            <a:ext cx="95534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20 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Consistency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100pv</a:t>
            </a:r>
          </a:p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2000pv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4985" y="2941386"/>
            <a:ext cx="4308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Consistency  × 6 Legs = 120 Consistency  = 12,000PV</a:t>
            </a:r>
            <a:r>
              <a:rPr lang="en-US" b="1" dirty="0"/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563" y="3829288"/>
            <a:ext cx="95534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30 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Consistency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100pv</a:t>
            </a:r>
          </a:p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2000pv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48080" y="2851979"/>
            <a:ext cx="2244269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Your Approx Chaque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Rs 30,000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77652" y="3741357"/>
            <a:ext cx="2244269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Your Approx Chaque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Rs 40,000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91869" y="4667534"/>
            <a:ext cx="2273270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Your Approx Chaque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Rs 50,000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09497" y="5629298"/>
            <a:ext cx="2244269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Your Approx Chaque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Rs 80,000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5189" y="4745963"/>
            <a:ext cx="95534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40 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Consistency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100pv</a:t>
            </a:r>
          </a:p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2000pv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7464" y="5676286"/>
            <a:ext cx="95534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60 </a:t>
            </a:r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Consistency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100pv</a:t>
            </a:r>
          </a:p>
          <a:p>
            <a:pPr algn="ctr"/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2000pv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34555" y="3858060"/>
            <a:ext cx="4308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30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Consistency  × 6 Legs = 180 Consistency  = 18,000PV</a:t>
            </a:r>
            <a:r>
              <a:rPr lang="en-US" b="1" dirty="0"/>
              <a:t>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61851" y="4799756"/>
            <a:ext cx="4308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40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Consistency  × 6 Legs = 240 Consistency  = 24,000PV</a:t>
            </a:r>
            <a:r>
              <a:rPr lang="en-US" b="1" dirty="0"/>
              <a:t>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61851" y="5741451"/>
            <a:ext cx="4308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60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Consistency  × 6 Legs = 360 Consistency  = 36,000PV</a:t>
            </a:r>
            <a:r>
              <a:rPr lang="en-US" b="1" dirty="0"/>
              <a:t> </a:t>
            </a:r>
          </a:p>
        </p:txBody>
      </p:sp>
      <p:pic>
        <p:nvPicPr>
          <p:cNvPr id="44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5" cstate="print"/>
          <a:srcRect l="5021" r="75352" b="21830"/>
          <a:stretch>
            <a:fillRect/>
          </a:stretch>
        </p:blipFill>
        <p:spPr bwMode="auto">
          <a:xfrm>
            <a:off x="8338780" y="40944"/>
            <a:ext cx="696036" cy="5049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7" grpId="0"/>
      <p:bldP spid="29" grpId="0"/>
      <p:bldP spid="30" grpId="0" animBg="1"/>
      <p:bldP spid="31" grpId="0" build="allAtOnce" animBg="1"/>
      <p:bldP spid="32" grpId="0" animBg="1"/>
      <p:bldP spid="33" grpId="0"/>
      <p:bldP spid="34" grpId="0" animBg="1"/>
      <p:bldP spid="35" grpId="0" build="allAtOnce" animBg="1"/>
      <p:bldP spid="36" grpId="0" build="allAtOnce" animBg="1"/>
      <p:bldP spid="37" grpId="0" build="allAtOnce" animBg="1"/>
      <p:bldP spid="38" grpId="0" build="allAtOnce" animBg="1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0" y="-1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52456" y="215269"/>
            <a:ext cx="4876800" cy="799306"/>
          </a:xfrm>
          <a:prstGeom prst="rect">
            <a:avLst/>
          </a:prstGeom>
        </p:spPr>
        <p:txBody>
          <a:bodyPr/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 (Headings)"/>
                <a:ea typeface="+mj-ea"/>
                <a:cs typeface="+mj-cs"/>
              </a:rPr>
              <a:t>THIS IS OUR </a:t>
            </a:r>
            <a:br>
              <a:rPr kumimoji="0" lang="en-US" sz="3600" b="1" i="0" u="none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 (Headings)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 (Headings)"/>
                <a:ea typeface="+mj-ea"/>
                <a:cs typeface="+mj-cs"/>
              </a:rPr>
              <a:t>OWN BUSINESS</a:t>
            </a:r>
            <a:br>
              <a:rPr kumimoji="0" lang="en-US" sz="3600" b="1" i="0" u="none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 (Headings)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>
              <a:ln w="6350">
                <a:noFill/>
              </a:ln>
              <a:solidFill>
                <a:schemeClr val="accent1"/>
              </a:solidFill>
              <a:effectLst/>
              <a:uLnTx/>
              <a:uFillTx/>
              <a:latin typeface="Century Gothic (Headings)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34688" y="1743502"/>
            <a:ext cx="5275803" cy="468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Dress Code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Unity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Speech , Relationship  &amp; Contact  in your team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Love your team &amp; Provided services in your team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Investment mentality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Respect and Counseling with your Upline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Use the social media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(DP, STATUS, FB , SELF VIDEO, SELF POSTER ,ZOOM)</a:t>
            </a:r>
          </a:p>
          <a:p>
            <a:pPr algn="just"/>
            <a:endParaRPr lang="en-US" sz="105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Commitment  with you &amp; your Upline</a:t>
            </a:r>
          </a:p>
          <a:p>
            <a:pPr algn="just"/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Build the Business in your depth</a:t>
            </a:r>
          </a:p>
        </p:txBody>
      </p:sp>
      <p:pic>
        <p:nvPicPr>
          <p:cNvPr id="6" name="Picture 3" descr="C:\Users\Asus\Desktop\pp,840x830-pad,1000x1000,f8f8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267200"/>
            <a:ext cx="2101850" cy="2101850"/>
          </a:xfrm>
          <a:prstGeom prst="rect">
            <a:avLst/>
          </a:prstGeom>
          <a:noFill/>
        </p:spPr>
      </p:pic>
      <p:pic>
        <p:nvPicPr>
          <p:cNvPr id="7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4" cstate="print"/>
          <a:srcRect l="5021" r="75352" b="21830"/>
          <a:stretch>
            <a:fillRect/>
          </a:stretch>
        </p:blipFill>
        <p:spPr bwMode="auto">
          <a:xfrm>
            <a:off x="0" y="0"/>
            <a:ext cx="696036" cy="504966"/>
          </a:xfrm>
          <a:prstGeom prst="rect">
            <a:avLst/>
          </a:prstGeom>
          <a:noFill/>
        </p:spPr>
      </p:pic>
      <p:pic>
        <p:nvPicPr>
          <p:cNvPr id="9" name="चित्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08" y="1640090"/>
            <a:ext cx="2415939" cy="2440591"/>
          </a:xfrm>
          <a:prstGeom prst="round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0" y="-1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07325" y="215270"/>
            <a:ext cx="4876800" cy="799306"/>
          </a:xfrm>
          <a:prstGeom prst="rect">
            <a:avLst/>
          </a:prstGeom>
        </p:spPr>
        <p:txBody>
          <a:bodyPr/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Future Trend</a:t>
            </a:r>
            <a:br>
              <a:rPr kumimoji="0" lang="en-US" sz="4400" b="1" i="0" u="sng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400" b="1" i="0" u="none" strike="noStrike" kern="1200" cap="none" spc="0" normalizeH="0" baseline="0" noProof="0" dirty="0">
              <a:ln w="6350"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1332706" y="3162300"/>
            <a:ext cx="3277394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971800" y="4800600"/>
            <a:ext cx="5257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971800" y="3810000"/>
            <a:ext cx="411480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71800" y="2971800"/>
            <a:ext cx="4191000" cy="1588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71800" y="2133600"/>
            <a:ext cx="411480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276600" y="4038600"/>
            <a:ext cx="21323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>
                    <a:lumMod val="25000"/>
                  </a:schemeClr>
                </a:solidFill>
              </a:rPr>
              <a:t>1% ( VISION 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76600" y="3200400"/>
            <a:ext cx="2448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10%  (</a:t>
            </a:r>
            <a:r>
              <a:rPr lang="hi-IN" sz="2400" dirty="0">
                <a:solidFill>
                  <a:srgbClr val="0070C0"/>
                </a:solidFill>
              </a:rPr>
              <a:t>समझदारी</a:t>
            </a:r>
            <a:r>
              <a:rPr lang="en-US" sz="2400" b="1" dirty="0">
                <a:solidFill>
                  <a:srgbClr val="0070C0"/>
                </a:solidFill>
              </a:rPr>
              <a:t> 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00400" y="2362200"/>
            <a:ext cx="3358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OTHERS  (</a:t>
            </a:r>
            <a:r>
              <a:rPr lang="hi-IN" sz="2000" dirty="0">
                <a:solidFill>
                  <a:srgbClr val="00B050"/>
                </a:solidFill>
              </a:rPr>
              <a:t>मजबूरी/जखमारके</a:t>
            </a:r>
            <a:r>
              <a:rPr lang="en-US" sz="2000" b="1" dirty="0">
                <a:solidFill>
                  <a:srgbClr val="00B050"/>
                </a:solidFill>
              </a:rPr>
              <a:t>)</a:t>
            </a:r>
          </a:p>
        </p:txBody>
      </p:sp>
      <p:pic>
        <p:nvPicPr>
          <p:cNvPr id="12" name="Picture 3" descr="C:\Users\Asus\Desktop\Home-Lpg-Gas-Cylinders.jpg"/>
          <p:cNvPicPr>
            <a:picLocks noChangeAspect="1" noChangeArrowheads="1"/>
          </p:cNvPicPr>
          <p:nvPr/>
        </p:nvPicPr>
        <p:blipFill>
          <a:blip r:embed="rId3"/>
          <a:srcRect l="66667" t="10667" r="1333" b="25333"/>
          <a:stretch>
            <a:fillRect/>
          </a:stretch>
        </p:blipFill>
        <p:spPr bwMode="auto">
          <a:xfrm>
            <a:off x="1124803" y="1517176"/>
            <a:ext cx="1131627" cy="2263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4" descr="C:\Users\Asus\Desktop\5BVvT47kLC.jpg"/>
          <p:cNvPicPr>
            <a:picLocks noChangeAspect="1" noChangeArrowheads="1"/>
          </p:cNvPicPr>
          <p:nvPr/>
        </p:nvPicPr>
        <p:blipFill>
          <a:blip r:embed="rId4" cstate="print"/>
          <a:srcRect r="24667" b="10100"/>
          <a:stretch>
            <a:fillRect/>
          </a:stretch>
        </p:blipFill>
        <p:spPr bwMode="auto">
          <a:xfrm>
            <a:off x="696036" y="3912950"/>
            <a:ext cx="1244253" cy="992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6" descr="C:\Users\Asus\Desktop\105025456-s9_and_s9_plus_2.jpg"/>
          <p:cNvPicPr>
            <a:picLocks noChangeAspect="1" noChangeArrowheads="1"/>
          </p:cNvPicPr>
          <p:nvPr/>
        </p:nvPicPr>
        <p:blipFill>
          <a:blip r:embed="rId5" cstate="print"/>
          <a:srcRect l="13043" r="30435"/>
          <a:stretch>
            <a:fillRect/>
          </a:stretch>
        </p:blipFill>
        <p:spPr bwMode="auto">
          <a:xfrm>
            <a:off x="1867478" y="3923098"/>
            <a:ext cx="875104" cy="1032175"/>
          </a:xfrm>
          <a:prstGeom prst="roundRect">
            <a:avLst/>
          </a:prstGeom>
          <a:noFill/>
        </p:spPr>
      </p:pic>
      <p:pic>
        <p:nvPicPr>
          <p:cNvPr id="15" name="Picture 7" descr="C:\Users\Asus\Desktop\unname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7923" y="5171841"/>
            <a:ext cx="2060812" cy="1263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8" descr="C:\Users\Asus\Desktop\1599220597_5znNxO_Vestige_Logo_715x400_1_.jpg"/>
          <p:cNvPicPr>
            <a:picLocks noChangeAspect="1" noChangeArrowheads="1"/>
          </p:cNvPicPr>
          <p:nvPr/>
        </p:nvPicPr>
        <p:blipFill>
          <a:blip r:embed="rId7" cstate="print"/>
          <a:srcRect l="18544" r="21686"/>
          <a:stretch>
            <a:fillRect/>
          </a:stretch>
        </p:blipFill>
        <p:spPr bwMode="auto">
          <a:xfrm>
            <a:off x="3589361" y="5192974"/>
            <a:ext cx="1262660" cy="1141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9" descr="C:\Users\Asus\Desktop\unnamed (1)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45593" y="5063319"/>
            <a:ext cx="2608723" cy="12737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Curved Up Arrow 17"/>
          <p:cNvSpPr/>
          <p:nvPr/>
        </p:nvSpPr>
        <p:spPr>
          <a:xfrm rot="15842819">
            <a:off x="7724463" y="3118760"/>
            <a:ext cx="1893582" cy="753162"/>
          </a:xfrm>
          <a:prstGeom prst="curvedUpArrow">
            <a:avLst>
              <a:gd name="adj1" fmla="val 25000"/>
              <a:gd name="adj2" fmla="val 38436"/>
              <a:gd name="adj3" fmla="val 2839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5" descr="C:\Users\Asus\Desktop\giphy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86600" y="2438400"/>
            <a:ext cx="1295400" cy="1295400"/>
          </a:xfrm>
          <a:prstGeom prst="rect">
            <a:avLst/>
          </a:prstGeom>
          <a:noFill/>
        </p:spPr>
      </p:pic>
      <p:pic>
        <p:nvPicPr>
          <p:cNvPr id="20" name="Picture 16" descr="C:\Users\Asus\Desktop\95709540-young-attractive-man-practicing-yoga-sitting-in-padmasana-exercise-lotus-pose-namaste-prayer-pose-ma.jpg"/>
          <p:cNvPicPr>
            <a:picLocks noChangeAspect="1" noChangeArrowheads="1"/>
          </p:cNvPicPr>
          <p:nvPr/>
        </p:nvPicPr>
        <p:blipFill>
          <a:blip r:embed="rId10" cstate="print"/>
          <a:srcRect l="12324" r="10959" b="31429"/>
          <a:stretch>
            <a:fillRect/>
          </a:stretch>
        </p:blipFill>
        <p:spPr bwMode="auto">
          <a:xfrm>
            <a:off x="7239000" y="1524000"/>
            <a:ext cx="974035" cy="1066800"/>
          </a:xfrm>
          <a:prstGeom prst="rect">
            <a:avLst/>
          </a:prstGeom>
          <a:noFill/>
        </p:spPr>
      </p:pic>
      <p:pic>
        <p:nvPicPr>
          <p:cNvPr id="21" name="Picture 20" descr="C:\Users\Asus\Desktop\527-5270004_male-clipart-business-man-man-thumbs-up-cartoon copy.jpg"/>
          <p:cNvPicPr>
            <a:picLocks noChangeAspect="1" noChangeArrowheads="1"/>
          </p:cNvPicPr>
          <p:nvPr/>
        </p:nvPicPr>
        <p:blipFill>
          <a:blip r:embed="rId11" cstate="print"/>
          <a:srcRect b="45818"/>
          <a:stretch>
            <a:fillRect/>
          </a:stretch>
        </p:blipFill>
        <p:spPr bwMode="auto">
          <a:xfrm>
            <a:off x="7239000" y="3733800"/>
            <a:ext cx="863599" cy="990600"/>
          </a:xfrm>
          <a:prstGeom prst="rect">
            <a:avLst/>
          </a:prstGeom>
          <a:noFill/>
        </p:spPr>
      </p:pic>
      <p:pic>
        <p:nvPicPr>
          <p:cNvPr id="22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12" cstate="print"/>
          <a:srcRect l="5021" r="75352" b="21830"/>
          <a:stretch>
            <a:fillRect/>
          </a:stretch>
        </p:blipFill>
        <p:spPr bwMode="auto">
          <a:xfrm>
            <a:off x="-32" y="-24"/>
            <a:ext cx="696036" cy="5049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0" y="-1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415116"/>
            <a:ext cx="5397690" cy="799306"/>
          </a:xfrm>
          <a:prstGeom prst="rect">
            <a:avLst/>
          </a:prstGeom>
        </p:spPr>
        <p:txBody>
          <a:bodyPr/>
          <a:lstStyle/>
          <a:p>
            <a:pPr marL="182880" lvl="0" defTabSz="914400">
              <a:spcBef>
                <a:spcPct val="0"/>
              </a:spcBef>
              <a:defRPr/>
            </a:pPr>
            <a:r>
              <a:rPr kumimoji="0" lang="hi-IN" sz="3200" b="1" i="0" u="sng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जीवन </a:t>
            </a:r>
            <a:r>
              <a:rPr lang="hi-IN" sz="3200" b="1" u="sng" dirty="0">
                <a:ln w="6350">
                  <a:noFill/>
                </a:ln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हमारा</a:t>
            </a:r>
            <a:r>
              <a:rPr kumimoji="0" lang="en-US" sz="3200" b="1" i="0" u="sng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  <a:r>
              <a:rPr kumimoji="0" lang="hi-IN" sz="3200" b="1" i="0" u="sng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रिजल्ट </a:t>
            </a:r>
            <a:r>
              <a:rPr lang="hi-IN" sz="3200" b="1" u="sng" dirty="0">
                <a:ln w="6350">
                  <a:noFill/>
                </a:ln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हमारा </a:t>
            </a:r>
            <a:br>
              <a:rPr kumimoji="0" lang="en-US" sz="3200" b="1" i="0" u="sng" strike="noStrike" kern="1200" cap="none" spc="0" normalizeH="0" baseline="0" noProof="0" dirty="0">
                <a:ln w="6350"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kumimoji="0" lang="en-US" sz="3200" b="1" i="0" u="none" strike="noStrike" kern="1200" cap="none" spc="0" normalizeH="0" baseline="0" noProof="0" dirty="0">
              <a:ln w="6350"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Dodecagon 3"/>
          <p:cNvSpPr/>
          <p:nvPr/>
        </p:nvSpPr>
        <p:spPr>
          <a:xfrm>
            <a:off x="3962400" y="1219200"/>
            <a:ext cx="1219200" cy="1143000"/>
          </a:xfrm>
          <a:prstGeom prst="dodecagon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1752600"/>
            <a:ext cx="2438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लाइट बिल 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दूध का बिल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अख़बार का बिल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किराने का सामान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घर का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किस्ते 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पेट्रोल / डीजल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मनोरंजन खर्च 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स्वास्थ्य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बीमा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सामाजिक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आकस्मिक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शैक्षिक खर्च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flipV="1">
            <a:off x="5181600" y="1752600"/>
            <a:ext cx="1066800" cy="191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7" name="Rectangle 6"/>
          <p:cNvSpPr/>
          <p:nvPr/>
        </p:nvSpPr>
        <p:spPr>
          <a:xfrm>
            <a:off x="6934200" y="990600"/>
            <a:ext cx="129540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u="sng" dirty="0">
                <a:solidFill>
                  <a:srgbClr val="FF0000"/>
                </a:solidFill>
              </a:rPr>
              <a:t>खर्च </a:t>
            </a:r>
            <a:endParaRPr lang="en-US" sz="2800" b="1" u="sng" dirty="0">
              <a:solidFill>
                <a:srgbClr val="FF0000"/>
              </a:solidFill>
            </a:endParaRPr>
          </a:p>
        </p:txBody>
      </p:sp>
      <p:pic>
        <p:nvPicPr>
          <p:cNvPr id="8" name="Picture 2" descr="C:\Users\Asus\Desktop\sourc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371600"/>
            <a:ext cx="945803" cy="149178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81000" y="1219200"/>
            <a:ext cx="198120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खास दोस्त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समाज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सर्कल 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सोसायटी 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मोबाइल संपर्क के साथी 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सलाहकार</a:t>
            </a:r>
          </a:p>
        </p:txBody>
      </p:sp>
      <p:pic>
        <p:nvPicPr>
          <p:cNvPr id="10" name="Picture 4" descr="C:\Users\Asus\Desktop\download (1).png"/>
          <p:cNvPicPr>
            <a:picLocks noChangeAspect="1" noChangeArrowheads="1"/>
          </p:cNvPicPr>
          <p:nvPr/>
        </p:nvPicPr>
        <p:blipFill>
          <a:blip r:embed="rId4"/>
          <a:srcRect t="22995" b="19251"/>
          <a:stretch>
            <a:fillRect/>
          </a:stretch>
        </p:blipFill>
        <p:spPr bwMode="auto">
          <a:xfrm>
            <a:off x="7543800" y="5791200"/>
            <a:ext cx="1187450" cy="685800"/>
          </a:xfrm>
          <a:prstGeom prst="rect">
            <a:avLst/>
          </a:prstGeom>
          <a:noFill/>
        </p:spPr>
      </p:pic>
      <p:pic>
        <p:nvPicPr>
          <p:cNvPr id="11" name="Picture 5" descr="C:\Users\Asus\Desktop\1599220597_5znNxO_Vestige_Logo_715x400_1_.jpg"/>
          <p:cNvPicPr>
            <a:picLocks noChangeAspect="1" noChangeArrowheads="1"/>
          </p:cNvPicPr>
          <p:nvPr/>
        </p:nvPicPr>
        <p:blipFill>
          <a:blip r:embed="rId5" cstate="print"/>
          <a:srcRect l="16340" r="21570"/>
          <a:stretch>
            <a:fillRect/>
          </a:stretch>
        </p:blipFill>
        <p:spPr bwMode="auto">
          <a:xfrm>
            <a:off x="6477000" y="5791200"/>
            <a:ext cx="963376" cy="838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28600" y="5943600"/>
            <a:ext cx="4648200" cy="58477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i-IN" sz="1600" b="1" dirty="0">
                <a:solidFill>
                  <a:srgbClr val="FFFF00"/>
                </a:solidFill>
                <a:latin typeface="Carnes" pitchFamily="2" charset="0"/>
              </a:rPr>
              <a:t>जब ज़िंदा था तब</a:t>
            </a:r>
            <a:r>
              <a:rPr lang="en-US" sz="1600" b="1" dirty="0">
                <a:solidFill>
                  <a:srgbClr val="FFFF00"/>
                </a:solidFill>
                <a:latin typeface="Carnes" pitchFamily="2" charset="0"/>
              </a:rPr>
              <a:t>,</a:t>
            </a:r>
            <a:r>
              <a:rPr lang="hi-IN" sz="1600" b="1" dirty="0">
                <a:solidFill>
                  <a:srgbClr val="FFFF00"/>
                </a:solidFill>
                <a:latin typeface="Carnes" pitchFamily="2" charset="0"/>
              </a:rPr>
              <a:t> कंधे का सहारा तो कोई हुआ नहीं,</a:t>
            </a:r>
          </a:p>
          <a:p>
            <a:pPr algn="ctr"/>
            <a:r>
              <a:rPr lang="hi-IN" sz="1600" b="1" dirty="0">
                <a:solidFill>
                  <a:srgbClr val="FFFF00"/>
                </a:solidFill>
                <a:latin typeface="Carnes" pitchFamily="2" charset="0"/>
              </a:rPr>
              <a:t>अब यह मेरी अर्थि पर कंधे किसके है?</a:t>
            </a:r>
            <a:endParaRPr lang="en-US" sz="1600" b="1" dirty="0">
              <a:solidFill>
                <a:srgbClr val="FFFF00"/>
              </a:solidFill>
              <a:latin typeface="Carnes" pitchFamily="2" charset="0"/>
            </a:endParaRPr>
          </a:p>
        </p:txBody>
      </p:sp>
      <p:pic>
        <p:nvPicPr>
          <p:cNvPr id="13" name="Picture 3" descr="C:\Users\Asus\Desktop\businessman-vector-2255256.jpg"/>
          <p:cNvPicPr>
            <a:picLocks noChangeAspect="1" noChangeArrowheads="1"/>
          </p:cNvPicPr>
          <p:nvPr/>
        </p:nvPicPr>
        <p:blipFill>
          <a:blip r:embed="rId6" cstate="print"/>
          <a:srcRect l="9817" r="11646" b="11202"/>
          <a:stretch>
            <a:fillRect/>
          </a:stretch>
        </p:blipFill>
        <p:spPr bwMode="auto">
          <a:xfrm>
            <a:off x="5105400" y="5562600"/>
            <a:ext cx="1151466" cy="1295400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/>
          <p:nvPr/>
        </p:nvCxnSpPr>
        <p:spPr>
          <a:xfrm>
            <a:off x="5181600" y="1943841"/>
            <a:ext cx="1066800" cy="373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181600" y="1943841"/>
            <a:ext cx="1066800" cy="265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181600" y="1943841"/>
            <a:ext cx="1066800" cy="5707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81600" y="1943841"/>
            <a:ext cx="1066800" cy="875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81600" y="1943841"/>
            <a:ext cx="1066800" cy="1256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181600" y="1943841"/>
            <a:ext cx="1066800" cy="1637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181600" y="1943841"/>
            <a:ext cx="1066800" cy="21321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81600" y="1943841"/>
            <a:ext cx="1066800" cy="2628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181600" y="1943841"/>
            <a:ext cx="1066800" cy="3390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pic>
        <p:nvPicPr>
          <p:cNvPr id="23" name="Picture 2" descr="C:\Users\Asus\Desktop\PTI10_24_2013_000074B__systems@deccanmail.com_10_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4400" y="2819400"/>
            <a:ext cx="4953000" cy="266700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4038600" y="1524000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YOU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90800" y="1143000"/>
            <a:ext cx="1180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400" b="1" u="sng" dirty="0">
                <a:solidFill>
                  <a:srgbClr val="FF0000"/>
                </a:solidFill>
              </a:rPr>
              <a:t>इनकम 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  <p:pic>
        <p:nvPicPr>
          <p:cNvPr id="26" name="Picture 2" descr="C:\Users\Asus\Desktop\New folder (2)\3d-Crown-88955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03650" y="2552132"/>
            <a:ext cx="3512248" cy="2858318"/>
          </a:xfrm>
          <a:prstGeom prst="rect">
            <a:avLst/>
          </a:prstGeom>
          <a:noFill/>
        </p:spPr>
      </p:pic>
      <p:pic>
        <p:nvPicPr>
          <p:cNvPr id="27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9" cstate="print"/>
          <a:srcRect l="5021" r="75352" b="21830"/>
          <a:stretch>
            <a:fillRect/>
          </a:stretch>
        </p:blipFill>
        <p:spPr bwMode="auto">
          <a:xfrm>
            <a:off x="-32" y="-24"/>
            <a:ext cx="696036" cy="5049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 animBg="1"/>
      <p:bldP spid="12" grpId="0" animBg="1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2796" t="22709" r="18009" b="14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376270" y="214290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909670" y="290490"/>
            <a:ext cx="723900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IN" sz="3200" b="1" dirty="0">
                <a:solidFill>
                  <a:schemeClr val="tx2"/>
                </a:solidFill>
              </a:rPr>
              <a:t>TIN FORMULA YAAD RAKHNA HAI....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48" name="Picture 47" descr="unnamed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8200" y="6172200"/>
            <a:ext cx="685800" cy="685800"/>
          </a:xfrm>
          <a:prstGeom prst="flowChartConnector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152400" y="4357694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/>
          <a:srcRect l="38067" t="27083" r="28551" b="63542"/>
          <a:stretch>
            <a:fillRect/>
          </a:stretch>
        </p:blipFill>
        <p:spPr bwMode="auto">
          <a:xfrm>
            <a:off x="376270" y="1927987"/>
            <a:ext cx="8839200" cy="685800"/>
          </a:xfrm>
          <a:prstGeom prst="chevr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123984" y="2004187"/>
            <a:ext cx="125255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rgbClr val="FF0000"/>
                </a:solidFill>
              </a:rPr>
              <a:t>अहम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767190" y="2004187"/>
            <a:ext cx="125255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rgbClr val="FF0000"/>
                </a:solidFill>
              </a:rPr>
              <a:t>शरम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124644" y="1928802"/>
            <a:ext cx="125255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rgbClr val="FF0000"/>
                </a:solidFill>
              </a:rPr>
              <a:t>वहम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61996" y="4358509"/>
            <a:ext cx="125255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rgbClr val="FF0000"/>
                </a:solidFill>
              </a:rPr>
              <a:t>धीरज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819516" y="4362456"/>
            <a:ext cx="1252550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rgbClr val="FF0000"/>
                </a:solidFill>
              </a:rPr>
              <a:t>धक्का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248408" y="4362456"/>
            <a:ext cx="1895492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rgbClr val="FF0000"/>
                </a:solidFill>
              </a:rPr>
              <a:t>धग़स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451" y="0"/>
            <a:ext cx="4876800" cy="799306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rgbClr val="0070C0"/>
                </a:solidFill>
              </a:rPr>
              <a:t>Objection handling</a:t>
            </a:r>
          </a:p>
        </p:txBody>
      </p:sp>
      <p:pic>
        <p:nvPicPr>
          <p:cNvPr id="5122" name="Picture 2" descr="C:\Users\Asus\Desktop\patient_stumbling_with_bandages_md_w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009931" y="1258130"/>
            <a:ext cx="3476055" cy="308185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228298" y="3875968"/>
            <a:ext cx="2975212" cy="327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5" name="Picture 5" descr="C:\Users\Asus\Desktop\5507f6efe55d6bc3e4d70c6ce190c8d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9737" y="900751"/>
            <a:ext cx="5104263" cy="3326617"/>
          </a:xfrm>
          <a:prstGeom prst="rect">
            <a:avLst/>
          </a:prstGeom>
          <a:noFill/>
        </p:spPr>
      </p:pic>
      <p:pic>
        <p:nvPicPr>
          <p:cNvPr id="5128" name="Picture 8" descr="C:\Users\Asus\Desktop\15429597-aiuti-paziente-tre-persone-che-portano-il-pazien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4268" y="4161742"/>
            <a:ext cx="3589693" cy="2696258"/>
          </a:xfrm>
          <a:prstGeom prst="rect">
            <a:avLst/>
          </a:prstGeom>
          <a:noFill/>
        </p:spPr>
      </p:pic>
      <p:pic>
        <p:nvPicPr>
          <p:cNvPr id="5130" name="Picture 10" descr="C:\Users\Asus\Desktop\M43H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0389" y="1012516"/>
            <a:ext cx="2918039" cy="2918039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914399" y="3466532"/>
            <a:ext cx="2456597" cy="341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32" name="Picture 12" descr="C:\Users\Asus\Desktop\dcf1b3a8f376b393b82b6c54916f9c6a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7922" y="3962558"/>
            <a:ext cx="2770496" cy="2895442"/>
          </a:xfrm>
          <a:prstGeom prst="rect">
            <a:avLst/>
          </a:prstGeom>
          <a:noFill/>
        </p:spPr>
      </p:pic>
      <p:pic>
        <p:nvPicPr>
          <p:cNvPr id="20" name="Picture 2" descr="C:\Users\Asus\Desktop\SickGentleFluke-max-1mb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0826" y="4528781"/>
            <a:ext cx="1667301" cy="1667301"/>
          </a:xfrm>
          <a:prstGeom prst="rect">
            <a:avLst/>
          </a:prstGeom>
          <a:noFill/>
        </p:spPr>
      </p:pic>
      <p:pic>
        <p:nvPicPr>
          <p:cNvPr id="21" name="Picture 5" descr="C:\Users\Asus\Desktop\3d-Crown-88955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37016" y="4495800"/>
            <a:ext cx="1806983" cy="142029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4047454" y="5994778"/>
            <a:ext cx="1493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DIAMOND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33596" y="6008426"/>
            <a:ext cx="20088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CROWN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15451" y="6013918"/>
            <a:ext cx="1187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DUCD</a:t>
            </a:r>
            <a:endParaRPr lang="en-US" sz="2000" b="1" u="sng" dirty="0">
              <a:solidFill>
                <a:srgbClr val="FF0000"/>
              </a:solidFill>
            </a:endParaRPr>
          </a:p>
        </p:txBody>
      </p:sp>
      <p:pic>
        <p:nvPicPr>
          <p:cNvPr id="25" name="Picture 3" descr="C:\Users\Asus\Desktop\giphy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21405" y="4599295"/>
            <a:ext cx="1420294" cy="1358542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818867" y="6363269"/>
            <a:ext cx="2770496" cy="494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0"/>
          <a:srcRect l="60775" t="19590" r="17344" b="65000"/>
          <a:stretch>
            <a:fillRect/>
          </a:stretch>
        </p:blipFill>
        <p:spPr bwMode="auto">
          <a:xfrm>
            <a:off x="5923128" y="0"/>
            <a:ext cx="3220872" cy="127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11" cstate="print"/>
          <a:srcRect l="5021" r="75352" b="21830"/>
          <a:stretch>
            <a:fillRect/>
          </a:stretch>
        </p:blipFill>
        <p:spPr bwMode="auto">
          <a:xfrm>
            <a:off x="8202300" y="54592"/>
            <a:ext cx="696036" cy="504966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-32" y="571480"/>
            <a:ext cx="2714644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chemeClr val="tx2"/>
                </a:solidFill>
              </a:rPr>
              <a:t>KNOWLEDGE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-142908" y="1432683"/>
            <a:ext cx="2714644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chemeClr val="tx2"/>
                </a:solidFill>
              </a:rPr>
              <a:t>PRODUCTS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-642974" y="2075625"/>
            <a:ext cx="2714644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sz="3200" b="1" dirty="0">
                <a:solidFill>
                  <a:schemeClr val="tx2"/>
                </a:solidFill>
              </a:rPr>
              <a:t>SKILL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286512" y="646865"/>
            <a:ext cx="3357586" cy="7104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i-IN" b="1" dirty="0">
                <a:solidFill>
                  <a:srgbClr val="FF0000"/>
                </a:solidFill>
              </a:rPr>
              <a:t>PRODUCTS MAHENGI</a:t>
            </a:r>
          </a:p>
          <a:p>
            <a:pPr algn="ctr"/>
            <a:r>
              <a:rPr lang="hi-IN" b="1" dirty="0">
                <a:solidFill>
                  <a:srgbClr val="FF0000"/>
                </a:solidFill>
              </a:rPr>
              <a:t>कम्पनी भाग JAAYEGI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23" grpId="0"/>
      <p:bldP spid="24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545</Words>
  <Application>Microsoft Office PowerPoint</Application>
  <PresentationFormat>On-screen Show (4:3)</PresentationFormat>
  <Paragraphs>160</Paragraphs>
  <Slides>13</Slides>
  <Notes>1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FAST START BRONZE DIRECTOR</vt:lpstr>
      <vt:lpstr>PowerPoint Presentation</vt:lpstr>
      <vt:lpstr>PowerPoint Presentation</vt:lpstr>
      <vt:lpstr>PowerPoint Presentation</vt:lpstr>
      <vt:lpstr>PowerPoint Presentation</vt:lpstr>
      <vt:lpstr>Objection handling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PATEL</dc:creator>
  <cp:lastModifiedBy>AANYA AGARWAL</cp:lastModifiedBy>
  <cp:revision>59</cp:revision>
  <dcterms:created xsi:type="dcterms:W3CDTF">2021-08-05T18:20:49Z</dcterms:created>
  <dcterms:modified xsi:type="dcterms:W3CDTF">2021-08-08T07:21:59Z</dcterms:modified>
</cp:coreProperties>
</file>